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7010400" cy="9236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604" cy="46232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159" y="0"/>
            <a:ext cx="3038604" cy="46232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D3FD2F-0240-41E3-945D-B56DC6BF7D28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27163" y="1155700"/>
            <a:ext cx="4156075" cy="31162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0713" y="4444483"/>
            <a:ext cx="5608975" cy="363652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3754"/>
            <a:ext cx="3038604" cy="46232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159" y="8773754"/>
            <a:ext cx="3038604" cy="46232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187A34-EA97-4A01-B33C-C037817154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998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187A34-EA97-4A01-B33C-C037817154E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875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F981E-CD0B-4656-B4CA-A994D429C866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play learn and grow togeth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2825"/>
            <a:ext cx="2085380" cy="1296144"/>
          </a:xfrm>
          <a:prstGeom prst="rect">
            <a:avLst/>
          </a:prstGeom>
          <a:noFill/>
        </p:spPr>
      </p:pic>
      <p:pic>
        <p:nvPicPr>
          <p:cNvPr id="1030" name="Picture 6" descr="Image result for st thomas more nursery cheltenham logo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41917" y="2285303"/>
            <a:ext cx="1152128" cy="1152128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123728" y="29092"/>
            <a:ext cx="3096344" cy="1923548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Personal, Social and Emotional Development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Keeping our  teeth clean – Teeth brushing 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Developing relationships with other children and adults.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Sharing and turn taking.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Talking about how we can regulate our feelings. Create calming space/box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Understanding their own feelings and feelings/wishes of others- ‘Colour Monster’.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Circle time.</a:t>
            </a:r>
          </a:p>
          <a:p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268007" y="2348879"/>
            <a:ext cx="2875994" cy="2448273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Physical Development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Lemon squeezing , pancake flipping and races</a:t>
            </a:r>
            <a:endParaRPr lang="en-GB" sz="1100" u="sng" dirty="0">
              <a:solidFill>
                <a:schemeClr val="tx1"/>
              </a:solidFill>
              <a:latin typeface="Comic Sans MS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Daily ‘Dough Disco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’</a:t>
            </a:r>
            <a:endParaRPr lang="en-GB" sz="1100" u="sng" dirty="0">
              <a:solidFill>
                <a:schemeClr val="tx1"/>
              </a:solidFill>
              <a:latin typeface="Comic Sans MS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Moving around the setting safely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Taking risks in a safe environment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Weekly PE sessions in school hall- developing Fine and gross motor skills.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Cutting skills- focus on scissor control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Daily tooth brushing – oral hygiene focus following dentist visit.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Putting on my own coat – manage my zips, buttons , shoes and fastenings.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Independent </a:t>
            </a:r>
            <a:r>
              <a:rPr lang="en-GB" sz="1100" dirty="0" err="1">
                <a:solidFill>
                  <a:schemeClr val="tx1"/>
                </a:solidFill>
                <a:latin typeface="Comic Sans MS" pitchFamily="66" charset="0"/>
              </a:rPr>
              <a:t>tolieting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64088" y="325940"/>
            <a:ext cx="2736304" cy="1923548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sz="1100" u="sng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Communication and Language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Talk Boost  Intervention x3 weekly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Phase 1 – Rhyme and alliteration focus ;Enjoy rhyming songs and stories.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Understand simple sentences.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Talking to our friends and teachers.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Talking about what we like and our special families.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37142" y="1866781"/>
            <a:ext cx="2307055" cy="2351593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Literacy 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Sharing stories of children’s interests voted by the children;  ‘Dinosaurs love underpants’ , ‘Mr Wolf’s Pancakes’, ‘We are going on a Bear Hunt/Easter Egg Hunt’ , Dear Zoo.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Learning story making text – ‘The Little Green Dinosaur’. (Script will be sent home for you to share with your child).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Experiment with mark making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Developing  fine motor skills. </a:t>
            </a:r>
          </a:p>
          <a:p>
            <a:pPr>
              <a:buFont typeface="Wingdings" pitchFamily="2" charset="2"/>
              <a:buChar char="§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47327" y="4298813"/>
            <a:ext cx="2483768" cy="254749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Mathematics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Careful counting  of objects.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Linking numerals 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1-5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focus to amounts.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Number of the week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Positional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language- explore through words linked to the Bear Hunt/Easter egg hunt- “under the table, behind, in front of’ “etc.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sz="1100" dirty="0" smtClean="0">
                <a:solidFill>
                  <a:schemeClr val="tx1"/>
                </a:solidFill>
                <a:latin typeface="Comic Sans MS" pitchFamily="66" charset="0"/>
              </a:rPr>
              <a:t>Compare quantities using language – ‘More than’ , ‘fewer than’.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Counting songs, rhymes and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games- showing ‘finger numbers’ up to 5.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97764" y="3312859"/>
            <a:ext cx="3314395" cy="154895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Understanding the 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World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Seasons- Spring walk outdoors, explore using all our senses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! Enjoy hands –on exploration of natural materials.</a:t>
            </a:r>
            <a:endParaRPr lang="en-US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sz="1100" dirty="0" smtClean="0">
                <a:solidFill>
                  <a:schemeClr val="tx1"/>
                </a:solidFill>
                <a:latin typeface="Comic Sans MS" pitchFamily="66" charset="0"/>
              </a:rPr>
              <a:t>Show interests in different occupations- Visits from Author, police , firefighter, vet this term.</a:t>
            </a:r>
          </a:p>
          <a:p>
            <a:pPr>
              <a:buFont typeface="Wingdings" pitchFamily="2" charset="2"/>
              <a:buChar char="§"/>
            </a:pPr>
            <a:r>
              <a:rPr lang="en-US" sz="1100" dirty="0" smtClean="0">
                <a:solidFill>
                  <a:schemeClr val="tx1"/>
                </a:solidFill>
                <a:latin typeface="Comic Sans MS" pitchFamily="66" charset="0"/>
              </a:rPr>
              <a:t>Continue to develop positive attitudes about differences between people.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516216" y="4797152"/>
            <a:ext cx="2483768" cy="2060848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        Expressive Arts and Design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Imaginative play – role play – Zoo 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Listening to music – singing songs, making sounds, moving to music, experimenting with musical instruments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 Learn ‘Down in the Jungle song with instruments’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Art skills – 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Encourage free painting, printing and collage of children's’ favourite Wild animals 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Building models using construction kits.</a:t>
            </a:r>
          </a:p>
          <a:p>
            <a:pPr>
              <a:buFont typeface="Wingdings" pitchFamily="2" charset="2"/>
              <a:buChar char="§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47864" y="2204864"/>
            <a:ext cx="302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tx2"/>
                </a:solidFill>
                <a:latin typeface="Comic Sans MS" pitchFamily="66" charset="0"/>
              </a:rPr>
              <a:t>St Thomas More Pre School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594044" y="2543418"/>
            <a:ext cx="2634139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u="sng" dirty="0">
                <a:latin typeface="Comic Sans MS" pitchFamily="66" charset="0"/>
              </a:rPr>
              <a:t>Planning overview –</a:t>
            </a:r>
          </a:p>
          <a:p>
            <a:pPr algn="ctr"/>
            <a:r>
              <a:rPr lang="en-GB" sz="1400" u="sng" dirty="0">
                <a:latin typeface="Comic Sans MS" pitchFamily="66" charset="0"/>
              </a:rPr>
              <a:t>Topic – </a:t>
            </a:r>
            <a:r>
              <a:rPr lang="en-GB" sz="1600" b="1" u="sng" dirty="0">
                <a:latin typeface="Comic Sans MS" pitchFamily="66" charset="0"/>
              </a:rPr>
              <a:t>‘Stomp and Roar’ </a:t>
            </a:r>
            <a:r>
              <a:rPr lang="en-GB" sz="1400" dirty="0">
                <a:latin typeface="Comic Sans MS" pitchFamily="66" charset="0"/>
              </a:rPr>
              <a:t> </a:t>
            </a:r>
          </a:p>
          <a:p>
            <a:pPr algn="ctr"/>
            <a:r>
              <a:rPr lang="en-GB" sz="1400" dirty="0">
                <a:latin typeface="Comic Sans MS" pitchFamily="66" charset="0"/>
              </a:rPr>
              <a:t>Spring Term </a:t>
            </a:r>
            <a:r>
              <a:rPr lang="en-GB" sz="1400" dirty="0" smtClean="0">
                <a:latin typeface="Comic Sans MS" pitchFamily="66" charset="0"/>
              </a:rPr>
              <a:t>4     </a:t>
            </a:r>
            <a:r>
              <a:rPr lang="en-GB" sz="1400" dirty="0">
                <a:latin typeface="Comic Sans MS" pitchFamily="66" charset="0"/>
              </a:rPr>
              <a:t>2022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737765" y="4879164"/>
            <a:ext cx="3709933" cy="195438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u="sng" dirty="0">
                <a:latin typeface="Comic Sans MS" pitchFamily="66" charset="0"/>
              </a:rPr>
              <a:t>Helpful notes for parents/carers</a:t>
            </a:r>
            <a:endParaRPr lang="en-GB" sz="1100" dirty="0"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latin typeface="Comic Sans MS" pitchFamily="66" charset="0"/>
              </a:rPr>
              <a:t>We will be having parent consultations at the end of this term ; this will be a chance to meet </a:t>
            </a:r>
            <a:r>
              <a:rPr lang="en-GB" sz="1100" dirty="0" smtClean="0">
                <a:latin typeface="Comic Sans MS" pitchFamily="66" charset="0"/>
              </a:rPr>
              <a:t>face-to-face with </a:t>
            </a:r>
            <a:r>
              <a:rPr lang="en-GB" sz="1100" dirty="0">
                <a:latin typeface="Comic Sans MS" pitchFamily="66" charset="0"/>
              </a:rPr>
              <a:t>your child’s key person to discuss progress, celebrate strengths and share next steps. Dates and times will be sent out soon.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latin typeface="Comic Sans MS" pitchFamily="66" charset="0"/>
              </a:rPr>
              <a:t>Please complete WOW vouchers for your child and send them back in to us so we can celebrate these magical moments together.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latin typeface="Comic Sans MS" pitchFamily="66" charset="0"/>
              </a:rPr>
              <a:t>Encourage independence at home -putting on their own coats and shoes ready for school.</a:t>
            </a:r>
          </a:p>
        </p:txBody>
      </p:sp>
      <p:sp>
        <p:nvSpPr>
          <p:cNvPr id="17" name="Rectangle 16"/>
          <p:cNvSpPr/>
          <p:nvPr/>
        </p:nvSpPr>
        <p:spPr>
          <a:xfrm rot="1493514">
            <a:off x="1290283" y="4002599"/>
            <a:ext cx="179684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play</a:t>
            </a:r>
          </a:p>
        </p:txBody>
      </p:sp>
      <p:sp>
        <p:nvSpPr>
          <p:cNvPr id="18" name="Rectangle 17"/>
          <p:cNvSpPr/>
          <p:nvPr/>
        </p:nvSpPr>
        <p:spPr>
          <a:xfrm rot="1616891">
            <a:off x="7802353" y="1908184"/>
            <a:ext cx="109677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fun</a:t>
            </a:r>
          </a:p>
        </p:txBody>
      </p:sp>
      <p:sp>
        <p:nvSpPr>
          <p:cNvPr id="19" name="Rectangle 18"/>
          <p:cNvSpPr/>
          <p:nvPr/>
        </p:nvSpPr>
        <p:spPr>
          <a:xfrm rot="20175572">
            <a:off x="5232784" y="4358959"/>
            <a:ext cx="166948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safe</a:t>
            </a:r>
            <a:endParaRPr lang="en-US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 rot="19849035">
            <a:off x="1823070" y="1690825"/>
            <a:ext cx="226215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explore</a:t>
            </a:r>
          </a:p>
        </p:txBody>
      </p:sp>
      <p:sp>
        <p:nvSpPr>
          <p:cNvPr id="25" name="Rectangle 24"/>
          <p:cNvSpPr/>
          <p:nvPr/>
        </p:nvSpPr>
        <p:spPr>
          <a:xfrm rot="1493514">
            <a:off x="6415265" y="334321"/>
            <a:ext cx="304442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friendship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</TotalTime>
  <Words>542</Words>
  <Application>Microsoft Office PowerPoint</Application>
  <PresentationFormat>On-screen Show (4:3)</PresentationFormat>
  <Paragraphs>60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Comic Sans MS</vt:lpstr>
      <vt:lpstr>Wingdings</vt:lpstr>
      <vt:lpstr>Office Theme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SLEGS2012@hotmail.com</dc:creator>
  <cp:lastModifiedBy>C Bartlett</cp:lastModifiedBy>
  <cp:revision>16</cp:revision>
  <cp:lastPrinted>2022-03-07T12:27:57Z</cp:lastPrinted>
  <dcterms:created xsi:type="dcterms:W3CDTF">2018-09-10T20:30:35Z</dcterms:created>
  <dcterms:modified xsi:type="dcterms:W3CDTF">2022-03-07T12:30:18Z</dcterms:modified>
</cp:coreProperties>
</file>