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90" y="-23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575" y="3776033"/>
            <a:ext cx="2527224" cy="301389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Physical Development: </a:t>
            </a:r>
          </a:p>
          <a:p>
            <a:pPr algn="ctr" defTabSz="742950">
              <a:defRPr/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/>
              <a:t>Daily Dough Disco!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/>
              <a:t>Daily threading, cutting, weaving, playdough, Fine Motor activities. </a:t>
            </a:r>
            <a:endParaRPr lang="en-GB" sz="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Develop muscle tone to put pencil pressure on paper Use tools to effect changes to materials Show preference for dominant hand </a:t>
            </a:r>
            <a:endParaRPr lang="en-GB" sz="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Engage children in structured activities: guide them in what to draw, write or copy. Teach and model correct letter formation.</a:t>
            </a:r>
            <a:endParaRPr lang="en-GB" sz="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Ball skills- throwing and catching. </a:t>
            </a:r>
            <a:endParaRPr lang="en-GB" sz="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Scarves and parachute outdoors- gross motor</a:t>
            </a:r>
            <a:endParaRPr lang="en-GB" sz="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Provide a range of wheeled resources for children to balance, sit or ride on, or pull and push. Two-wheeled balance bikes and pedal bikes ,scooters.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Putting on and</a:t>
            </a:r>
          </a:p>
          <a:p>
            <a:r>
              <a:rPr lang="en-US" sz="800" dirty="0"/>
              <a:t> fastening their own coats                                           and wellies. </a:t>
            </a:r>
            <a:endParaRPr lang="en-GB" sz="2925" dirty="0">
              <a:latin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128" y="-28588"/>
            <a:ext cx="5153341" cy="233147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Reading: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Daily oral blending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Retell stories related to events through acting/role play.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Christmas letters/lists.  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Retelling stories using images / apps. 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 Actions to retell the story vocabulary – Drawing club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Retelling of stories.  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Book Bug Bee being launched and sent home weekly on a reading adventure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>
                <a:ea typeface="Calibri" panose="020F0502020204030204" pitchFamily="34" charset="0"/>
                <a:cs typeface="Amatic SC" panose="00000500000000000000" pitchFamily="2" charset="-79"/>
              </a:rPr>
              <a:t>Sequence story – use vocabulary of beginning, middle and end. 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Blend sounds into words, so that they can read short words made up of known letter– sound correspondences.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Enjoys an increasing range of books</a:t>
            </a:r>
          </a:p>
          <a:p>
            <a:pPr marL="17145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RWI Differentiated groups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Blending CVC sounds, rhyming, alliteration, knows that print is read from left to right.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651524" y="4512798"/>
            <a:ext cx="2560247" cy="217451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Writing: </a:t>
            </a:r>
          </a:p>
          <a:p>
            <a:pPr algn="ctr" defTabSz="742950">
              <a:defRPr/>
            </a:pPr>
            <a:endParaRPr lang="en-GB" sz="813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742950"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Texts: We are going on a Birthday Hunt, The Gingerbread Man, Kippers Birthday, Kitchen Disco, Dear Santa.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Join in with weekly Drawing Club sessions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Sit and hold my pencil correctly when        drawing or writing.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Join in daily handwriting sessions – Kinetic handwriting.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Labelling using initial sounds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Story scribing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Retelling stories in writing area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Instructions for making Gingerbread Men. 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Write invitations and Santa letters 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Sequence the story </a:t>
            </a: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489" y="5218990"/>
            <a:ext cx="324046" cy="324046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5252234" y="3438967"/>
            <a:ext cx="1796611" cy="332470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Expressive Art and Design: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endParaRPr lang="en-GB" sz="800" dirty="0"/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800" dirty="0"/>
              <a:t>Use different textures and materials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/>
              <a:t>Listen to music and make their own dances in response.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Firework pictures, Christmas decorations, Christmas printing for cards,  Christmas songs/poems</a:t>
            </a:r>
            <a:endParaRPr lang="en-GB" sz="800" dirty="0"/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800" dirty="0"/>
              <a:t> </a:t>
            </a:r>
            <a:r>
              <a:rPr lang="en-US" sz="800" dirty="0"/>
              <a:t>The use of story maps, props, puppets &amp; story bags will encourage children to retell, invent and adapt stories.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Role Play Party’s and Celebrations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Role Play of The Bakery , Gingerbread  House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800" dirty="0"/>
              <a:t>  and  Nativity  scene.</a:t>
            </a: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4253" y="6277834"/>
            <a:ext cx="395654" cy="395654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7079281" y="3465221"/>
            <a:ext cx="2660690" cy="329916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the world: </a:t>
            </a: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975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00000"/>
              </a:lnSpc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Can talk about seasonal changes they notice and Winter.</a:t>
            </a:r>
          </a:p>
          <a:p>
            <a:pPr marL="171450" indent="-171450">
              <a:lnSpc>
                <a:spcPct val="100000"/>
              </a:lnSpc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Can use their senses to explore and describe what they see, hear , taste and feel.</a:t>
            </a:r>
          </a:p>
          <a:p>
            <a:pPr marL="171450" indent="-171450">
              <a:lnSpc>
                <a:spcPct val="100000"/>
              </a:lnSpc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Bake Christmas shortbread biscuits </a:t>
            </a:r>
          </a:p>
          <a:p>
            <a:pPr marL="171450" indent="-171450">
              <a:lnSpc>
                <a:spcPct val="100000"/>
              </a:lnSpc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Ice exploration and investigations</a:t>
            </a:r>
          </a:p>
          <a:p>
            <a:pPr marL="171450" indent="-171450">
              <a:lnSpc>
                <a:spcPct val="100000"/>
              </a:lnSpc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Show awareness of changing state when making jelly and ice lollies.</a:t>
            </a:r>
          </a:p>
          <a:p>
            <a:pPr marL="171450" indent="-171450">
              <a:lnSpc>
                <a:spcPct val="100000"/>
              </a:lnSpc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Can talk about what they have done with their families during Christmas’ in the past.  </a:t>
            </a:r>
          </a:p>
          <a:p>
            <a:pPr marL="171450" lvl="0" indent="-171450" defTabSz="914400"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To introduce children to a range of fictional characters and creatures from stories and to begin to differentiate these characters from real people in their lives.</a:t>
            </a: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Welly Wednesday!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639218" y="2679469"/>
            <a:ext cx="2596292" cy="166663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Mathematics: </a:t>
            </a: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Numbers within 8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Count up to eight objects.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One more or one fewer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Order numbers 1 – 8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Conservation of numbers within 8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Addition and subtraction within 8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2D Shape linked to fireworks 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2793" y="3813493"/>
            <a:ext cx="629171" cy="436059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70870" y="2539266"/>
            <a:ext cx="2538928" cy="136965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Personal Social and Emotional Development: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Getting on and falling out- Kindness-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Big focus – KIND HANDS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How to deal with anger Emotions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Sharing in small groups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Build constructive and respectful relationships.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Being independent to join in with whole class trip to </a:t>
            </a:r>
            <a:r>
              <a:rPr lang="en-US" sz="800" dirty="0" err="1"/>
              <a:t>Perrygrove</a:t>
            </a:r>
            <a:r>
              <a:rPr lang="en-US" sz="800" dirty="0"/>
              <a:t> railway.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Having the confidence to perform in EYFS Nativity performance</a:t>
            </a:r>
          </a:p>
          <a:p>
            <a:r>
              <a:rPr lang="en-US" sz="800" dirty="0">
                <a:cs typeface="Amatic SC" panose="00000500000000000000" pitchFamily="2" charset="-79"/>
              </a:rPr>
              <a:t> </a:t>
            </a:r>
            <a:endParaRPr lang="en-GB" sz="800" dirty="0">
              <a:cs typeface="Amatic SC" panose="00000500000000000000" pitchFamily="2" charset="-79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333692" y="882596"/>
            <a:ext cx="4406279" cy="251136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Communication and Language: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Develop vocabulary 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Drawing Club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Tell me a story - retelling stories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Story language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Interventions and targeted activities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Listening and responding to stories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Following instructions 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Takes part in discussion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Talk about feelings from trip experience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Understand how to listen carefully and why listening is important.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Good looking, Good listening</a:t>
            </a:r>
          </a:p>
          <a:p>
            <a:pPr lvl="0">
              <a:defRPr/>
            </a:pPr>
            <a:endParaRPr lang="en-GB" sz="800" kern="0" dirty="0">
              <a:solidFill>
                <a:srgbClr val="7030A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800" kern="0" dirty="0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Whole EYFS Focus – C&amp;L is developed throughout the year through high quality interactions, daily group discussions, sharing circles, PSHE times,  stories, singing, speech and language </a:t>
            </a:r>
            <a:r>
              <a:rPr lang="en-GB" sz="800" kern="0" dirty="0" err="1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800" kern="0" dirty="0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interventions, EYFS Nativity  productions, assemblies  and weekly interventions.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9050" y="3712104"/>
            <a:ext cx="433191" cy="433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2468" y="882596"/>
            <a:ext cx="847417" cy="84741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6028" y="2775738"/>
            <a:ext cx="381912" cy="3819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6691" y="67487"/>
            <a:ext cx="667517" cy="65947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09806" y="3274879"/>
            <a:ext cx="627942" cy="6340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4037" y="6076683"/>
            <a:ext cx="972947" cy="68699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09850" y="1535189"/>
            <a:ext cx="568716" cy="663502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5399258" y="67487"/>
            <a:ext cx="4438490" cy="73356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Tinsel, </a:t>
            </a:r>
          </a:p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Treats and Togetherness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Autumn term 2 2025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I will be learning in school:   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25645" y="116267"/>
            <a:ext cx="1249788" cy="40846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53051" y="108074"/>
            <a:ext cx="635160" cy="68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543</TotalTime>
  <Words>700</Words>
  <Application>Microsoft Office PowerPoint</Application>
  <PresentationFormat>A4 Paper (210x297 mm)</PresentationFormat>
  <Paragraphs>92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Amatic SC</vt:lpstr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james.counsell@btinternet.com</cp:lastModifiedBy>
  <cp:revision>17</cp:revision>
  <dcterms:created xsi:type="dcterms:W3CDTF">2021-08-30T15:38:40Z</dcterms:created>
  <dcterms:modified xsi:type="dcterms:W3CDTF">2025-11-03T07:27:05Z</dcterms:modified>
</cp:coreProperties>
</file>