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D3FD2F-0240-41E3-945D-B56DC6BF7D28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187A34-EA97-4A01-B33C-C037817154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998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187A34-EA97-4A01-B33C-C037817154E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875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F981E-CD0B-4656-B4CA-A994D429C866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play learn and grow togeth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664"/>
            <a:ext cx="2085380" cy="1296144"/>
          </a:xfrm>
          <a:prstGeom prst="rect">
            <a:avLst/>
          </a:prstGeom>
          <a:noFill/>
        </p:spPr>
      </p:pic>
      <p:pic>
        <p:nvPicPr>
          <p:cNvPr id="1030" name="Picture 6" descr="Image result for st thomas more nursery cheltenham logo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41917" y="2285303"/>
            <a:ext cx="1152128" cy="1152128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123728" y="188640"/>
            <a:ext cx="3096344" cy="1764000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Personal, Social and Emotional Development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Settling in, feeling safe and happy.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Developing relationships with other children and adults.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Sharing and turn taking.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Boundaries and routines.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Understanding their own feelings and feelings/wishes of others.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Circle time.</a:t>
            </a:r>
          </a:p>
          <a:p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300191" y="2348879"/>
            <a:ext cx="2843809" cy="2259633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Physical Development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Daily ‘Dough Disco</a:t>
            </a:r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’!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Moving around the setting safely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Taking risks in a safe environment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Weekly PE sessions in school hall- developing Fine and gross motor skills.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Hygiene – washing hands,.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Daily tooth brushing – oral hygiene focus following dentist visit.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Drinking from a cup &amp; pouring own drink.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Toileting </a:t>
            </a:r>
          </a:p>
        </p:txBody>
      </p:sp>
      <p:sp>
        <p:nvSpPr>
          <p:cNvPr id="9" name="Rectangle 8"/>
          <p:cNvSpPr/>
          <p:nvPr/>
        </p:nvSpPr>
        <p:spPr>
          <a:xfrm>
            <a:off x="5364088" y="325940"/>
            <a:ext cx="2736304" cy="1923548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Communication and Language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Speaking and listening in a range of situations.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Speaking and listening to each other about Christmas experiences.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Phase 1 – Rhyme focus ;Enjoy rhyming songs and stories.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Understand simple sentences.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Talking to our friends and teachers.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Talking about what we like and our special families.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79512" y="1844824"/>
            <a:ext cx="2195736" cy="2204864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Literacy 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Sharing Winter themed stories and reading books- ‘Stick Man’ &amp; ‘The Gruffalos’ Child’ 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Learning story making text – ‘We Are Going On A Snowman Hunt’. (Script will be sent home for you to share with your child).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Experiment with mark making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Developing  pencil grip. </a:t>
            </a: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47327" y="4130127"/>
            <a:ext cx="2483768" cy="252028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Mathematics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Careful counting  of objects.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Number names 1-5 focus.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Number of the week.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Number land introduction.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Shapes and colour – what shapes and colours can you see around you?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Positional language.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Comparing Size – big/small, taller, shorter etc.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Counting songs, rhymes and games.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Calendar and routines.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697764" y="3312859"/>
            <a:ext cx="3314395" cy="198884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Understanding the World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 about family and friends – similarities and differences.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Our world- Cold places around the world – Artic animal focus.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Small world play – farm, town, train.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Celebrate  Chinese New Year – Year of the Tiger 2022 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Seasons- Winter– walk outdoors, explore using all our senses – sensory play with winter objects- experience real and magic snow!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012160" y="4743922"/>
            <a:ext cx="2987824" cy="17814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        Expressive Arts and Design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Imaginative play – role play – Winter Igloo wonderland, Chinese take away.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Listening to music – singing songs, making sounds, moving to music, experimenting with musical instruments.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Art skills – printing, mixing colours, creating snow, group art pieces, snowmen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Creating large outdoor snowmen.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Building models using construction kits.</a:t>
            </a: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47864" y="2204864"/>
            <a:ext cx="302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tx2"/>
                </a:solidFill>
                <a:latin typeface="Comic Sans MS" pitchFamily="66" charset="0"/>
              </a:rPr>
              <a:t>St Thomas More Pre School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94044" y="2543418"/>
            <a:ext cx="2634139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>
                <a:latin typeface="Comic Sans MS" pitchFamily="66" charset="0"/>
              </a:rPr>
              <a:t>Planning overview –</a:t>
            </a:r>
          </a:p>
          <a:p>
            <a:pPr algn="ctr"/>
            <a:r>
              <a:rPr lang="en-GB" sz="1400" u="sng" dirty="0">
                <a:latin typeface="Comic Sans MS" pitchFamily="66" charset="0"/>
              </a:rPr>
              <a:t>Topic – </a:t>
            </a:r>
            <a:r>
              <a:rPr lang="en-GB" sz="1600" b="1" u="sng" dirty="0">
                <a:latin typeface="Comic Sans MS" pitchFamily="66" charset="0"/>
              </a:rPr>
              <a:t>Frozen </a:t>
            </a:r>
            <a:r>
              <a:rPr lang="en-GB" sz="1400" dirty="0">
                <a:latin typeface="Comic Sans MS" pitchFamily="66" charset="0"/>
              </a:rPr>
              <a:t> </a:t>
            </a:r>
          </a:p>
          <a:p>
            <a:pPr algn="ctr"/>
            <a:r>
              <a:rPr lang="en-GB" sz="1400" dirty="0">
                <a:latin typeface="Comic Sans MS" pitchFamily="66" charset="0"/>
              </a:rPr>
              <a:t>Spring Term 1      2022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697762" y="5301699"/>
            <a:ext cx="3170381" cy="161582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u="sng" dirty="0">
                <a:latin typeface="Comic Sans MS" pitchFamily="66" charset="0"/>
              </a:rPr>
              <a:t>Helpful notes for parents/carers</a:t>
            </a:r>
            <a:endParaRPr lang="en-GB" sz="1100" dirty="0"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latin typeface="Comic Sans MS" pitchFamily="66" charset="0"/>
              </a:rPr>
              <a:t>Please wear face coverings when on school site.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latin typeface="Comic Sans MS" pitchFamily="66" charset="0"/>
              </a:rPr>
              <a:t>Bring wellies to stay at Pre-school,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latin typeface="Comic Sans MS" pitchFamily="66" charset="0"/>
              </a:rPr>
              <a:t>Please complete WOW vouchers for your child and send them back in to us so we can celebrate these magical moments together.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latin typeface="Comic Sans MS" pitchFamily="66" charset="0"/>
              </a:rPr>
              <a:t>Encourage independence at home -putting on their own coats and shoes etc.</a:t>
            </a:r>
          </a:p>
        </p:txBody>
      </p:sp>
      <p:sp>
        <p:nvSpPr>
          <p:cNvPr id="17" name="Rectangle 16"/>
          <p:cNvSpPr/>
          <p:nvPr/>
        </p:nvSpPr>
        <p:spPr>
          <a:xfrm rot="1493514">
            <a:off x="1290283" y="4002599"/>
            <a:ext cx="179684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play</a:t>
            </a:r>
          </a:p>
        </p:txBody>
      </p:sp>
      <p:sp>
        <p:nvSpPr>
          <p:cNvPr id="18" name="Rectangle 17"/>
          <p:cNvSpPr/>
          <p:nvPr/>
        </p:nvSpPr>
        <p:spPr>
          <a:xfrm rot="1616891">
            <a:off x="7802353" y="1908184"/>
            <a:ext cx="109677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fun</a:t>
            </a:r>
          </a:p>
        </p:txBody>
      </p:sp>
      <p:sp>
        <p:nvSpPr>
          <p:cNvPr id="19" name="Rectangle 18"/>
          <p:cNvSpPr/>
          <p:nvPr/>
        </p:nvSpPr>
        <p:spPr>
          <a:xfrm rot="20175572">
            <a:off x="5441587" y="4296443"/>
            <a:ext cx="153616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safe</a:t>
            </a:r>
            <a:endParaRPr lang="en-US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 rot="19849035">
            <a:off x="1823070" y="1690825"/>
            <a:ext cx="226215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explore</a:t>
            </a:r>
          </a:p>
        </p:txBody>
      </p:sp>
      <p:sp>
        <p:nvSpPr>
          <p:cNvPr id="25" name="Rectangle 24"/>
          <p:cNvSpPr/>
          <p:nvPr/>
        </p:nvSpPr>
        <p:spPr>
          <a:xfrm rot="1493514">
            <a:off x="6415265" y="334321"/>
            <a:ext cx="304442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friendship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480</Words>
  <Application>Microsoft Office PowerPoint</Application>
  <PresentationFormat>On-screen Show (4:3)</PresentationFormat>
  <Paragraphs>65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Comic Sans MS</vt:lpstr>
      <vt:lpstr>Wingdings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SLEGS2012@hotmail.com</dc:creator>
  <cp:lastModifiedBy>C Bartlett</cp:lastModifiedBy>
  <cp:revision>11</cp:revision>
  <cp:lastPrinted>2018-09-11T15:53:40Z</cp:lastPrinted>
  <dcterms:created xsi:type="dcterms:W3CDTF">2018-09-10T20:30:35Z</dcterms:created>
  <dcterms:modified xsi:type="dcterms:W3CDTF">2022-01-10T15:02:07Z</dcterms:modified>
</cp:coreProperties>
</file>