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578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3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8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05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1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65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6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7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8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C28D2-DFCA-4C64-8425-3A94DD578DEB}" type="datetimeFigureOut">
              <a:rPr lang="en-GB" smtClean="0"/>
              <a:t>11/04/2026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jpeg"/><Relationship Id="rId3" Type="http://schemas.openxmlformats.org/officeDocument/2006/relationships/hyperlink" Target="https://learn.e-limu.org/topic/view/?c=367" TargetMode="External"/><Relationship Id="rId7" Type="http://schemas.openxmlformats.org/officeDocument/2006/relationships/hyperlink" Target="https://www.rawpixel.com/image/31380/free-photo-image-world-ecology-globe" TargetMode="External"/><Relationship Id="rId12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6.jpeg"/><Relationship Id="rId5" Type="http://schemas.openxmlformats.org/officeDocument/2006/relationships/hyperlink" Target="http://pixabay.com/en/earth-world-people-together-160383/" TargetMode="External"/><Relationship Id="rId10" Type="http://schemas.openxmlformats.org/officeDocument/2006/relationships/hyperlink" Target="https://lastejeymaneje.blogspot.com/2011/06/very-hungry-caterpillar.html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35906" y="1698430"/>
            <a:ext cx="4752000" cy="171645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writing we will: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Enjoy daily Drawing Club sessions.  our Drawing Club stories- </a:t>
            </a:r>
            <a:r>
              <a:rPr lang="en-GB" sz="1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The Very Hungry Caterpillar , </a:t>
            </a:r>
            <a:r>
              <a:rPr lang="en-GB" sz="1000" i="1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Supertato</a:t>
            </a:r>
            <a:r>
              <a:rPr lang="en-GB" sz="1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, Tiny Crab, is a tidy crab, The Colour Monster, Tidy and Oi Frog. </a:t>
            </a: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Write for purpose through role play and continuous provision.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Practise writing daily dictated sentences.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our phonics knowledge to write simple words and phrases.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Form letters correctly using a tripod pencil grip (Our Three Friends)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Reread our sentences to check they make sense.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Build our vocabularies by exploring and enjoying new words.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24816" y="5233722"/>
            <a:ext cx="4752000" cy="148597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000" b="1" dirty="0">
                <a:solidFill>
                  <a:srgbClr val="000000"/>
                </a:solidFill>
                <a:cs typeface="Amatic SC" panose="020B0604020202020204" charset="-79"/>
              </a:rPr>
              <a:t>In physical development we will:</a:t>
            </a:r>
          </a:p>
          <a:p>
            <a:pPr algn="ctr"/>
            <a:endParaRPr lang="en-US" sz="1000" b="1" dirty="0">
              <a:solidFill>
                <a:srgbClr val="000000"/>
              </a:solidFill>
              <a:cs typeface="Amatic SC" panose="020B0604020202020204" charset="-79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000000"/>
                </a:solidFill>
                <a:cs typeface="Amatic SC" panose="020B0604020202020204" charset="-79"/>
              </a:rPr>
              <a:t>Build our fine motor skills through threading, cutting and weaving.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000000"/>
                </a:solidFill>
              </a:rPr>
              <a:t>Continue to develop our pencil grip , Sitting position for writing, and letter formation continually.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000000"/>
                </a:solidFill>
              </a:rPr>
              <a:t>Develop our handwriting – Kinetic handwriting.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000000"/>
                </a:solidFill>
                <a:cs typeface="Amatic SC" panose="020B0604020202020204" charset="-79"/>
              </a:rPr>
              <a:t>Develop out co-ordination by using equipment.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000000"/>
                </a:solidFill>
              </a:rPr>
              <a:t>Develop our throwing and catching skills- PE focus </a:t>
            </a:r>
          </a:p>
          <a:p>
            <a:pPr fontAlgn="t"/>
            <a:r>
              <a:rPr lang="en-GB" sz="1000" dirty="0">
                <a:solidFill>
                  <a:srgbClr val="000000"/>
                </a:solidFill>
              </a:rPr>
              <a:t>      </a:t>
            </a:r>
            <a:r>
              <a:rPr lang="en-US" sz="1000" dirty="0">
                <a:solidFill>
                  <a:srgbClr val="000000"/>
                </a:solidFill>
                <a:cs typeface="Amatic SC" panose="020B0604020202020204" charset="-79"/>
              </a:rPr>
              <a:t>Move and dance to music.</a:t>
            </a:r>
            <a:endParaRPr lang="en-GB" sz="10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/>
        </p:blipFill>
        <p:spPr bwMode="auto">
          <a:xfrm>
            <a:off x="8484433" y="4015728"/>
            <a:ext cx="1047432" cy="86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35906" y="69759"/>
            <a:ext cx="4752000" cy="156883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reading we will: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Learn our Set 1 and Set 2 sounds in phonics groups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Focus on special friends Set 2 </a:t>
            </a:r>
            <a:r>
              <a:rPr lang="en-GB" sz="10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oy, </a:t>
            </a:r>
            <a:r>
              <a:rPr lang="en-GB" sz="10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ir</a:t>
            </a: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air, ow, etc.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Listen carefully to a range of stories 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Weekly book talk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Learn tricky words (Red words), words that we can not sound out, such as the, my and he.</a:t>
            </a:r>
            <a:endParaRPr lang="en-US" sz="1000" dirty="0"/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Think about character, settings and atmosphere in the stories we read and hear.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Ask questions to develop our understanding of the characters and the plot.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010356" y="953652"/>
            <a:ext cx="4752000" cy="142245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 communication and language, we will:</a:t>
            </a:r>
          </a:p>
          <a:p>
            <a:pPr lvl="0">
              <a:defRPr/>
            </a:pPr>
            <a:endParaRPr lang="en-GB" sz="10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Ask how and why questions – ‘Chatter Matters’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Retell stories with story language.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Describe events and experiences in some detail.  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Learn rhymes, poems and songs.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Listen attentively and follow instructions.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Listen to and talk about stories to build familiarity and understanding.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10356" y="3976237"/>
            <a:ext cx="4752000" cy="1444850"/>
          </a:xfrm>
          <a:prstGeom prst="roundRect">
            <a:avLst/>
          </a:prstGeom>
          <a:noFill/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understanding the world, we will: </a:t>
            </a:r>
          </a:p>
          <a:p>
            <a:pPr algn="ctr" defTabSz="742950">
              <a:defRPr/>
            </a:pP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Introduce the lifecycle of butterflies – observe, grow and care 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For our very own butterflies.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our local school area 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Discuss how we can care for our beautiful world around us ;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carry out   litter picking, recycling etc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Use the bee bots to experiment with instructions and programmable toys.</a:t>
            </a:r>
          </a:p>
          <a:p>
            <a:pPr defTabSz="742950">
              <a:defRPr/>
            </a:pP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10356" y="2443422"/>
            <a:ext cx="4752000" cy="146549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expressive art and design, we will:</a:t>
            </a:r>
            <a:endParaRPr lang="en-GB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To explore colour and simple shapes. To learn about the artist- Henri Matisse. To develop cutting and sticking skill.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Introduce Matisse and his collage work. Children create a simple collage using coloured paper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Learn and perform traditional nursery rhymes.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Listen to and appreciate a range of songs 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Explore beat and rhythm with clapping and playing the glockenspiels.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Set up and create outdoor large role play – farm shop and music stage outdoors.</a:t>
            </a:r>
            <a:endParaRPr lang="en-GB" sz="1000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4472" r="4472"/>
          <a:stretch/>
        </p:blipFill>
        <p:spPr bwMode="auto">
          <a:xfrm>
            <a:off x="5028987" y="86288"/>
            <a:ext cx="1004667" cy="77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ounded Rectangle 26"/>
          <p:cNvSpPr/>
          <p:nvPr/>
        </p:nvSpPr>
        <p:spPr>
          <a:xfrm>
            <a:off x="135906" y="3474717"/>
            <a:ext cx="4752000" cy="169916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maths we will:</a:t>
            </a:r>
          </a:p>
          <a:p>
            <a:pPr algn="ctr" defTabSz="742950">
              <a:defRPr/>
            </a:pP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numbers to 10 through partitioning and grouping strategies.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Compare and order numbers. Find one more and one less of numbers to 10.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Begin to explore addition and subtraction strategies.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Rote count to 20 and beyond.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ordinal numbers such as first, second and third.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2D and 3D shapes through patterns and construction.</a:t>
            </a: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Investigate measurements and capacity.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5010356" y="107575"/>
            <a:ext cx="4752000" cy="778759"/>
          </a:xfrm>
          <a:prstGeom prst="roundRect">
            <a:avLst/>
          </a:prstGeom>
          <a:noFill/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2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Caring for our colourful world! </a:t>
            </a:r>
          </a:p>
          <a:p>
            <a:pPr algn="ctr" defTabSz="742950">
              <a:defRPr/>
            </a:pPr>
            <a:r>
              <a:rPr lang="en-GB" sz="12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Summer – Term 5 2026</a:t>
            </a:r>
          </a:p>
          <a:p>
            <a:pPr algn="ctr" defTabSz="742950">
              <a:defRPr/>
            </a:pPr>
            <a:r>
              <a:rPr lang="en-GB" sz="12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What I will be learning in school:   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010356" y="5482925"/>
            <a:ext cx="4752000" cy="123676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personal, social and emotional development we will explore: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Friendships and how to be kind to others. Kind hands and kind play.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Colour Monster – Discuss our changing feelings daily.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Our dreams, goals and hopes for the future.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How to show resilience and perseverance in the face of challenges.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Turn taking, the importance of listening and being polite to others.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27157" r="27157"/>
          <a:stretch/>
        </p:blipFill>
        <p:spPr bwMode="auto">
          <a:xfrm>
            <a:off x="6347791" y="140876"/>
            <a:ext cx="720709" cy="60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ow To Teach Kids Numbers 1 to 10 | Learn English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910" y="4320479"/>
            <a:ext cx="607128" cy="71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rcRect/>
          <a:stretch/>
        </p:blipFill>
        <p:spPr bwMode="auto">
          <a:xfrm>
            <a:off x="3935181" y="2635337"/>
            <a:ext cx="941635" cy="50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artoon question mark and speech bubble sticker 10719565 Vector Art at  Vecteezy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5535" y="1310030"/>
            <a:ext cx="777204" cy="77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Phonics - Wheelock Primary School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064" y="307467"/>
            <a:ext cx="1219654" cy="37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30,000+ Child Thinking Stock Illustrations, Royalty-Free Vector Graphics &amp;  Clip Art - iStock | Young child thinking, Child thinking looking up, Child  thinking classroom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744" y="5854540"/>
            <a:ext cx="698671" cy="75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780AEF-718A-2956-C51B-C97ED0BCC89F}"/>
              </a:ext>
            </a:extLst>
          </p:cNvPr>
          <p:cNvSpPr txBox="1"/>
          <p:nvPr/>
        </p:nvSpPr>
        <p:spPr>
          <a:xfrm>
            <a:off x="8623394" y="4772759"/>
            <a:ext cx="100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3" tooltip="https://learn.e-limu.org/topic/view/?c=367"/>
              </a:rPr>
              <a:t>This Photo</a:t>
            </a:r>
            <a:r>
              <a:rPr lang="en-GB" sz="900" dirty="0"/>
              <a:t> by </a:t>
            </a:r>
            <a:r>
              <a:rPr lang="en-GB" sz="900" dirty="0" err="1"/>
              <a:t>Unkno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177111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41413</TotalTime>
  <Words>639</Words>
  <Application>Microsoft Office PowerPoint</Application>
  <PresentationFormat>A4 Paper (210x297 mm)</PresentationFormat>
  <Paragraphs>66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Amatic SC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Laila Ali</dc:creator>
  <cp:lastModifiedBy>james.counsell@btinternet.com</cp:lastModifiedBy>
  <cp:revision>37</cp:revision>
  <dcterms:created xsi:type="dcterms:W3CDTF">2021-08-30T15:38:40Z</dcterms:created>
  <dcterms:modified xsi:type="dcterms:W3CDTF">2026-05-10T08:41:41Z</dcterms:modified>
</cp:coreProperties>
</file>