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AF981E-CD0B-4656-B4CA-A994D429C866}" type="datetimeFigureOut">
              <a:rPr lang="en-GB" smtClean="0"/>
              <a:t>08/04/2022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9A326-9FDA-4C56-9371-FF29DD2959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play learn and grow togeth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2085380" cy="1296144"/>
          </a:xfrm>
          <a:prstGeom prst="rect">
            <a:avLst/>
          </a:prstGeom>
          <a:noFill/>
        </p:spPr>
      </p:pic>
      <p:pic>
        <p:nvPicPr>
          <p:cNvPr id="1030" name="Picture 6" descr="Image result for st thomas more nursery cheltenham logo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1917" y="2285303"/>
            <a:ext cx="1152128" cy="115212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188640"/>
            <a:ext cx="3096344" cy="1764000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Personal, Social and Emotional Development</a:t>
            </a: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Settling in, feeling safe and happy.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Developing relationships with other children and adults.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Boundaries and routines.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Understanding their own feelings and feelings/wishes of others.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Circle time.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Transitions</a:t>
            </a:r>
          </a:p>
          <a:p>
            <a:pPr>
              <a:buFont typeface="Arial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07696" y="2348880"/>
            <a:ext cx="2736304" cy="1944216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Physical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Daily ‘Dough Disco</a:t>
            </a:r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’!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Moving around the setting safely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Taking risks in a safe environment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Climbing and jumping on outdoor equipment.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Fine and gross motor skills.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Hygiene – washing hands,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Sharing a healthy snack.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Drinking from a cup/pouring a drink.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Toileting </a:t>
            </a:r>
          </a:p>
        </p:txBody>
      </p:sp>
      <p:sp>
        <p:nvSpPr>
          <p:cNvPr id="9" name="Rectangle 8"/>
          <p:cNvSpPr/>
          <p:nvPr/>
        </p:nvSpPr>
        <p:spPr>
          <a:xfrm>
            <a:off x="5364088" y="476672"/>
            <a:ext cx="2736304" cy="1772816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Communication and Language</a:t>
            </a:r>
          </a:p>
          <a:p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Phase 1 speaking and listening games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Speaking and listening in a range of situations. Sound walk in school ground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Weekly Talk Boost small group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Enjoy rhyming songs and stories.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Understand simple sentences.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to our friends and teachers.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Talking about what we like and our families.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2060848"/>
            <a:ext cx="2195736" cy="198884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Literacy </a:t>
            </a:r>
          </a:p>
          <a:p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Phase 1 listening games 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Share stories and reading books.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Learning story making text – Busters Birthday.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Experiment with mark making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Drawing pictures of ourselves and family.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44" y="4149080"/>
            <a:ext cx="2483768" cy="252028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Mathematics</a:t>
            </a: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Careful counting  of objects.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 names 1-5.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Quantities- more/less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Shapes and colour – what shapes and colours can you see around you?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Size – big/small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 Daily Counting songs, rhymes and games.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Numbers of personal significance.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Birthdays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Calendar and routines.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59832" y="3429000"/>
            <a:ext cx="2808312" cy="1872208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Understanding the World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Talk about family and friends – similarities and differences.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Small world play – farm, town, train.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ICT – operating mechanical toys – on/off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Celebrations – birthdays, harvest.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Autumn – walk, explore objects.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Using senses – Tasting a range of breads.   sensory play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012160" y="4509120"/>
            <a:ext cx="2987824" cy="201622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100" u="sng" dirty="0">
                <a:solidFill>
                  <a:schemeClr val="tx1"/>
                </a:solidFill>
                <a:latin typeface="Comic Sans MS" pitchFamily="66" charset="0"/>
              </a:rPr>
              <a:t>     Expressive Arts and Design</a:t>
            </a:r>
          </a:p>
          <a:p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Imaginative play – role play – home, birthday party.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Listening to music – singing songs, making sounds, moving to music, experimenting with musical instruments.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Art skills – painting portraits.  Printing with hands, leaves, conkers.  Mixing colours to make autumn shades.</a:t>
            </a:r>
          </a:p>
          <a:p>
            <a:pPr>
              <a:buFont typeface="Wingdings" pitchFamily="2" charset="2"/>
              <a:buChar char="§"/>
            </a:pPr>
            <a:r>
              <a:rPr lang="en-GB" sz="1100" dirty="0">
                <a:solidFill>
                  <a:schemeClr val="tx1"/>
                </a:solidFill>
                <a:latin typeface="Comic Sans MS" pitchFamily="66" charset="0"/>
              </a:rPr>
              <a:t>Building models using construction kits.</a:t>
            </a:r>
          </a:p>
          <a:p>
            <a:pPr>
              <a:buFont typeface="Wingdings" pitchFamily="2" charset="2"/>
              <a:buChar char="§"/>
            </a:pPr>
            <a:endParaRPr lang="en-GB" sz="11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7864" y="2204864"/>
            <a:ext cx="302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tx2"/>
                </a:solidFill>
                <a:latin typeface="Comic Sans MS" pitchFamily="66" charset="0"/>
              </a:rPr>
              <a:t>St Thomas More Pre School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29540" y="2600713"/>
            <a:ext cx="2598643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u="sng" dirty="0">
                <a:latin typeface="Comic Sans MS" pitchFamily="66" charset="0"/>
              </a:rPr>
              <a:t>Planning overview</a:t>
            </a:r>
          </a:p>
          <a:p>
            <a:pPr algn="ctr"/>
            <a:r>
              <a:rPr lang="en-GB" sz="1600" b="1" dirty="0">
                <a:latin typeface="Comic Sans MS" pitchFamily="66" charset="0"/>
              </a:rPr>
              <a:t>This is Me!   </a:t>
            </a:r>
            <a:r>
              <a:rPr lang="en-GB" sz="1600" dirty="0">
                <a:latin typeface="Comic Sans MS" pitchFamily="66" charset="0"/>
              </a:rPr>
              <a:t>Autumn Term 1      </a:t>
            </a:r>
            <a:r>
              <a:rPr lang="en-GB" sz="1600" dirty="0" smtClean="0">
                <a:latin typeface="Comic Sans MS" pitchFamily="66" charset="0"/>
              </a:rPr>
              <a:t>2022</a:t>
            </a:r>
            <a:endParaRPr lang="en-GB" sz="16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9832" y="5445224"/>
            <a:ext cx="288032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Comic Sans MS" pitchFamily="66" charset="0"/>
              </a:rPr>
              <a:t>Helpful notes </a:t>
            </a:r>
            <a:r>
              <a:rPr lang="en-GB" sz="1100" b="1" u="sng">
                <a:latin typeface="Comic Sans MS" pitchFamily="66" charset="0"/>
              </a:rPr>
              <a:t>for </a:t>
            </a:r>
            <a:r>
              <a:rPr lang="en-GB" sz="1100" b="1" u="sng" smtClean="0">
                <a:latin typeface="Comic Sans MS" pitchFamily="66" charset="0"/>
              </a:rPr>
              <a:t>parents/carers</a:t>
            </a:r>
            <a:endParaRPr lang="en-GB" sz="1100" b="1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GB" sz="1100" b="1" dirty="0">
                <a:latin typeface="Comic Sans MS" pitchFamily="66" charset="0"/>
              </a:rPr>
              <a:t>Bring in a family photo for your child to share during circle time.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itchFamily="66" charset="0"/>
              </a:rPr>
              <a:t>Look out for your Tapestry activation email.</a:t>
            </a:r>
          </a:p>
          <a:p>
            <a:pPr>
              <a:buFont typeface="Wingdings" pitchFamily="2" charset="2"/>
              <a:buChar char="§"/>
            </a:pPr>
            <a:r>
              <a:rPr lang="en-GB" sz="1100" b="1" dirty="0">
                <a:latin typeface="Comic Sans MS" pitchFamily="66" charset="0"/>
              </a:rPr>
              <a:t>Relax – your child is in safe hands.</a:t>
            </a:r>
          </a:p>
        </p:txBody>
      </p:sp>
      <p:sp>
        <p:nvSpPr>
          <p:cNvPr id="17" name="Rectangle 16"/>
          <p:cNvSpPr/>
          <p:nvPr/>
        </p:nvSpPr>
        <p:spPr>
          <a:xfrm rot="1493514">
            <a:off x="1834410" y="3899699"/>
            <a:ext cx="132279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play</a:t>
            </a:r>
          </a:p>
        </p:txBody>
      </p:sp>
      <p:sp>
        <p:nvSpPr>
          <p:cNvPr id="18" name="Rectangle 17"/>
          <p:cNvSpPr/>
          <p:nvPr/>
        </p:nvSpPr>
        <p:spPr>
          <a:xfrm rot="1616891">
            <a:off x="7802353" y="1908184"/>
            <a:ext cx="109677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fun</a:t>
            </a:r>
          </a:p>
        </p:txBody>
      </p:sp>
      <p:sp>
        <p:nvSpPr>
          <p:cNvPr id="19" name="Rectangle 18"/>
          <p:cNvSpPr/>
          <p:nvPr/>
        </p:nvSpPr>
        <p:spPr>
          <a:xfrm rot="20306817">
            <a:off x="5300377" y="4097528"/>
            <a:ext cx="14221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safe</a:t>
            </a:r>
            <a:endParaRPr lang="en-US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Comic Sans MS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 rot="19849035">
            <a:off x="1823070" y="1690825"/>
            <a:ext cx="226215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explore</a:t>
            </a:r>
          </a:p>
        </p:txBody>
      </p:sp>
      <p:sp>
        <p:nvSpPr>
          <p:cNvPr id="25" name="Rectangle 24"/>
          <p:cNvSpPr/>
          <p:nvPr/>
        </p:nvSpPr>
        <p:spPr>
          <a:xfrm rot="1493514">
            <a:off x="6415265" y="334321"/>
            <a:ext cx="304442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Comic Sans MS" pitchFamily="66" charset="0"/>
              </a:rPr>
              <a:t>friendship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391</Words>
  <Application>Microsoft Office PowerPoint</Application>
  <PresentationFormat>On-screen Show (4:3)</PresentationFormat>
  <Paragraphs>69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Comic Sans MS</vt:lpstr>
      <vt:lpstr>Wingdings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SLEGS2012@hotmail.com</dc:creator>
  <cp:lastModifiedBy>C Bartlett</cp:lastModifiedBy>
  <cp:revision>12</cp:revision>
  <cp:lastPrinted>2020-09-28T11:37:59Z</cp:lastPrinted>
  <dcterms:created xsi:type="dcterms:W3CDTF">2018-09-10T20:30:35Z</dcterms:created>
  <dcterms:modified xsi:type="dcterms:W3CDTF">2022-04-08T08:39:16Z</dcterms:modified>
</cp:coreProperties>
</file>