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21/02/2026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575" y="4442373"/>
            <a:ext cx="2527224" cy="234755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rgbClr val="000000"/>
              </a:solidFill>
              <a:cs typeface="Amatic SC" panose="020B0604020202020204" charset="-79"/>
            </a:endParaRPr>
          </a:p>
          <a:p>
            <a:pPr algn="ctr"/>
            <a:r>
              <a:rPr lang="en-US" sz="800" b="1" dirty="0">
                <a:solidFill>
                  <a:srgbClr val="000000"/>
                </a:solidFill>
                <a:latin typeface="Comic Sans MS" panose="030F0702030302020204" pitchFamily="66" charset="0"/>
                <a:cs typeface="Amatic SC" panose="020B0604020202020204" charset="-79"/>
              </a:rPr>
              <a:t>Physical Development: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cs typeface="Amatic SC" panose="020B0604020202020204" charset="-79"/>
              </a:rPr>
              <a:t>Daily threading, dough disco,  cutting, weaving, playdough, Fine Motor activities. </a:t>
            </a:r>
            <a:endParaRPr lang="en-GB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Begin to form letters correctly- daily handwriting sessions.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Focus on pencil grip and seating position.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Handle tools, objects, construction and malleable materials with increasing control.</a:t>
            </a:r>
            <a:r>
              <a:rPr lang="en-US" sz="800" dirty="0">
                <a:solidFill>
                  <a:srgbClr val="FFFFFF"/>
                </a:solidFill>
              </a:rPr>
              <a:t>t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Holding Small Items / Button Clothing.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Cutting with Scissors.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Gross motor skills – </a:t>
            </a:r>
            <a:r>
              <a:rPr lang="en-US" sz="800" dirty="0" err="1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tyres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 , climbing frame, bikes, trikes, balancing , parachute et</a:t>
            </a:r>
          </a:p>
          <a:p>
            <a:pPr fontAlgn="t"/>
            <a:r>
              <a:rPr lang="en-US" sz="800" dirty="0">
                <a:solidFill>
                  <a:srgbClr val="FF0000"/>
                </a:solidFill>
                <a:latin typeface="Calibri" panose="020F0502020204030204" pitchFamily="34" charset="0"/>
                <a:cs typeface="Amatic SC" panose="020B0604020202020204" charset="-79"/>
              </a:rPr>
              <a:t> </a:t>
            </a:r>
            <a:endParaRPr lang="en-GB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128" y="116266"/>
            <a:ext cx="5153341" cy="270779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Reading:</a:t>
            </a:r>
          </a:p>
          <a:p>
            <a:pPr algn="ctr" defTabSz="742950">
              <a:defRPr/>
            </a:pPr>
            <a:endParaRPr lang="en-US" sz="800" dirty="0"/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 Encourage children to talk about and identify characters and settings in  stories through Drawing Club.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Encourage imaginative adventures linked to the Drawing Club book- I wonder where you would travel ?....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Read simple phrases and sentences made up of words with known letter–sound correspondences and, where necessary, a few exception words. </a:t>
            </a:r>
          </a:p>
          <a:p>
            <a:pPr>
              <a:spcAft>
                <a:spcPts val="800"/>
              </a:spcAft>
            </a:pPr>
            <a:r>
              <a:rPr lang="en-US" sz="800" dirty="0"/>
              <a:t>Share stories linked to weather and growing topic- ‘The Wind Blew ‘ , The enormous turnip,                                             Jack and the beanstalk, Jaspers Beanstalk ,</a:t>
            </a: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Daily  RWI Differentiated groups / Ditties </a:t>
            </a:r>
          </a:p>
          <a:p>
            <a:pPr>
              <a:spcAft>
                <a:spcPts val="0"/>
              </a:spcAft>
            </a:pP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Help children to become familiar with letter groups, set  1 with a real focus on set 2  this term- such as ‘</a:t>
            </a:r>
            <a:r>
              <a:rPr lang="en-US" sz="800" dirty="0" err="1"/>
              <a:t>th</a:t>
            </a:r>
            <a:r>
              <a:rPr lang="en-US" sz="800" dirty="0"/>
              <a:t>’, ‘</a:t>
            </a:r>
            <a:r>
              <a:rPr lang="en-US" sz="800" dirty="0" err="1"/>
              <a:t>sh</a:t>
            </a:r>
            <a:r>
              <a:rPr lang="en-US" sz="800" dirty="0"/>
              <a:t>’, ‘</a:t>
            </a:r>
            <a:r>
              <a:rPr lang="en-US" sz="800" dirty="0" err="1"/>
              <a:t>ch</a:t>
            </a:r>
            <a:r>
              <a:rPr lang="en-US" sz="800" dirty="0"/>
              <a:t>’, ‘etc.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Daily reading intervention groups and  blending practice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Send class ‘Book Bug Bee’ home each weekend with individual children.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Join in with World Book Day reading activities </a:t>
            </a: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51524" y="4512798"/>
            <a:ext cx="2560247" cy="227713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Writing: </a:t>
            </a: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Daily continue writing Red-  tricky words.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Guided- dictated writing based around developing short sentences/phrases in a meaningful context  during  Drawing Club.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Daily Handwriting scheme – Kinetic Letters . Learn to form all letters correctly. Long ladder letter family letter focus.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Hold pencil effectively and sit correctly when writing.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920" y="4981294"/>
            <a:ext cx="324046" cy="32404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252234" y="3723861"/>
            <a:ext cx="1796611" cy="3039813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Expressive Art and Design: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GB" sz="800" dirty="0"/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Easter and Mother’s Day crafts and artwork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Role play – Garden centre role play set up outdoors.</a:t>
            </a:r>
          </a:p>
          <a:p>
            <a:pPr marL="171450" lvl="0" indent="-17145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lang="en-GB" sz="900" dirty="0"/>
              <a:t>Set up a musical area outdoors with stage and their own handmade musical instruments.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GB" sz="900" dirty="0"/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900" dirty="0"/>
              <a:t>Role play –  imaginative play with character puppets and props linked to Jack And the Beanstalk. 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US" sz="9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4253" y="6277834"/>
            <a:ext cx="395654" cy="39565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079281" y="3908917"/>
            <a:ext cx="2660690" cy="2855469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the world: </a:t>
            </a: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questions to explore our  growing topic -  What do plants need to grow? 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Plant individual bean seeds.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Set up investigations – I wonder what may happen to a plant if we put it in a dark cupboard? Make predictions and discuss findings.</a:t>
            </a:r>
          </a:p>
          <a:p>
            <a:pPr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Describing and commenting on things they have seen whilst outside, noticing changes in seasons/weather etc.  Spring walk 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 the different types of weather.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Join in with Muddy Monday sessions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648731" y="2824057"/>
            <a:ext cx="2596292" cy="161831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Mathematics:</a:t>
            </a: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different ways to partition numbers to 9.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Combine different objects up                                                to a total of 9.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Use  the language involved                                             in takeaway.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Subitise objects to 6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Use the language to compare heights – taller, shorter etc.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Represent, order and explore numbers to ten One more , fewer, one greater or less  than.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281" y="3505614"/>
            <a:ext cx="629171" cy="436059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-26677" y="2850478"/>
            <a:ext cx="2538928" cy="1414113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Personal Social and Emotional Development: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Reinforce three  whole school values – Be Safe, be ready and respectful.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Introduce Zones of regulation link to Colour Monster . Create a calm ,quiet space in classroom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Celebrating differences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Focus on ‘Kind Hands ‘ and ‘Sharing is Caring.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333692" y="857656"/>
            <a:ext cx="4406279" cy="277494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Communication and Language: </a:t>
            </a:r>
          </a:p>
          <a:p>
            <a:pPr lvl="0">
              <a:defRPr/>
            </a:pPr>
            <a:endParaRPr lang="en-GB" sz="8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Asking how and why questions linked to  living things growing.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Retell a story with story language- Drawing Club vocabulary.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Ask questions to find out more and to check they understand what has been said to them. Chatter Matters board.</a:t>
            </a:r>
          </a:p>
          <a:p>
            <a:pPr lvl="0"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Use all their senses  to talk about and describe plants and other living things growing.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 communication and Language intervention and whole class sessions. </a:t>
            </a:r>
            <a:endParaRPr lang="en-GB" sz="800" kern="0" dirty="0">
              <a:solidFill>
                <a:srgbClr val="7030A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800" kern="0" dirty="0">
              <a:solidFill>
                <a:srgbClr val="7030A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Whole EYFS Focus – C&amp;L is developed throughout the year through high quality interactions, daily group discussions, sharing circles, PSHE times,  stories, singing, speech and language interventions, Drawing Club  action words  and </a:t>
            </a:r>
            <a:r>
              <a:rPr lang="en-GB" sz="800" kern="0" dirty="0" err="1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interventions.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6871" y="4135654"/>
            <a:ext cx="433191" cy="433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2468" y="882596"/>
            <a:ext cx="847417" cy="84741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943" y="2775738"/>
            <a:ext cx="381912" cy="3819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4082" y="2174451"/>
            <a:ext cx="667517" cy="65947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09806" y="3533215"/>
            <a:ext cx="627942" cy="6024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4526" y="6209610"/>
            <a:ext cx="784689" cy="55406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20587" y="1098392"/>
            <a:ext cx="568716" cy="663502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5399258" y="67487"/>
            <a:ext cx="4438490" cy="73356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Super </a:t>
            </a:r>
            <a:r>
              <a:rPr lang="en-GB" sz="975" b="1" kern="0" dirty="0" err="1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Me,Super</a:t>
            </a: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Green!</a:t>
            </a:r>
          </a:p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 2026  - Term 4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 will be learning in school:   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5645" y="116267"/>
            <a:ext cx="1249788" cy="4084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01722" y="71908"/>
            <a:ext cx="768163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2386</TotalTime>
  <Words>693</Words>
  <Application>Microsoft Office PowerPoint</Application>
  <PresentationFormat>A4 Paper (210x297 mm)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25</cp:revision>
  <cp:lastPrinted>2022-01-10T12:39:10Z</cp:lastPrinted>
  <dcterms:created xsi:type="dcterms:W3CDTF">2021-08-30T15:38:40Z</dcterms:created>
  <dcterms:modified xsi:type="dcterms:W3CDTF">2026-02-22T22:09:44Z</dcterms:modified>
</cp:coreProperties>
</file>