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3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pixabay.com/en/dinosaur-dino-prehistoric-times-2008421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575" y="3776033"/>
            <a:ext cx="2527224" cy="301389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Physical Development: 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Threading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Cutting 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Weaving 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Playdough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Dough Disco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Draw lines and circles using gross motor movements </a:t>
            </a:r>
            <a:endParaRPr lang="en-GB" sz="2925" dirty="0">
              <a:latin typeface="Arial" panose="020B0604020202020204" pitchFamily="34" charset="0"/>
            </a:endParaRP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Hold pencil/paint brush beyond whole hand grasp</a:t>
            </a:r>
            <a:endParaRPr lang="en-GB" sz="2925" dirty="0">
              <a:latin typeface="Arial" panose="020B0604020202020204" pitchFamily="34" charset="0"/>
            </a:endParaRP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Cooperation games i.e. parachute games</a:t>
            </a:r>
            <a:endParaRPr lang="en-GB" sz="2925" dirty="0">
              <a:latin typeface="Arial" panose="020B0604020202020204" pitchFamily="34" charset="0"/>
            </a:endParaRP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Climbing – outdoor equipment</a:t>
            </a:r>
            <a:endParaRPr lang="en-GB" sz="2925" dirty="0">
              <a:latin typeface="Arial" panose="020B0604020202020204" pitchFamily="34" charset="0"/>
            </a:endParaRP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Different ways of moving to be explored with children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Develop good personal hygiene 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Providing regular reminders about thorough handwashing and toileting. </a:t>
            </a:r>
            <a:endParaRPr lang="en-GB" sz="2925" dirty="0">
              <a:latin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2574" y="187407"/>
            <a:ext cx="5153341" cy="197249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Reading: 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Joining in with rhymes and showing an interest in stories with repeated refrains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Having a favorite story/rhyme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Sequencing familiar stories through the use of pictures to tell the story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975" dirty="0" err="1">
                <a:solidFill>
                  <a:srgbClr val="000000"/>
                </a:solidFill>
                <a:latin typeface="Calibri" panose="020F0502020204030204" pitchFamily="34" charset="0"/>
              </a:rPr>
              <a:t>Recognising</a:t>
            </a: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 initial sounds </a:t>
            </a:r>
            <a:r>
              <a:rPr lang="en-US" sz="975" dirty="0">
                <a:solidFill>
                  <a:srgbClr val="FFFFFF"/>
                </a:solidFill>
                <a:latin typeface="Calibri" panose="020F0502020204030204" pitchFamily="34" charset="0"/>
              </a:rPr>
              <a:t>Engage in ex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GB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Phonic Sounds: RWI Set 1 whole class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GB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Initial sounds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GB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Oral blending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GB" sz="975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Reciting known stories</a:t>
            </a:r>
          </a:p>
          <a:p>
            <a:pPr marL="139303" indent="-139303" fontAlgn="t">
              <a:buFont typeface="Arial" panose="020B0604020202020204" pitchFamily="34" charset="0"/>
              <a:buChar char="•"/>
            </a:pPr>
            <a:r>
              <a:rPr lang="en-US" sz="975" dirty="0">
                <a:solidFill>
                  <a:srgbClr val="000000"/>
                </a:solidFill>
                <a:latin typeface="Calibri" panose="020F0502020204030204" pitchFamily="34" charset="0"/>
              </a:rPr>
              <a:t>Teachers listening to me read aloud, ensuring books are consistent with my developing phonic knowledge</a:t>
            </a:r>
            <a:endParaRPr lang="en-GB" sz="2925" dirty="0">
              <a:latin typeface="Arial" panose="020B0604020202020204" pitchFamily="34" charset="0"/>
            </a:endParaRPr>
          </a:p>
          <a:p>
            <a:pPr algn="ctr" defTabSz="742950">
              <a:defRPr/>
            </a:pP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61551" y="4649030"/>
            <a:ext cx="2560247" cy="215367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Writing:</a:t>
            </a:r>
          </a:p>
          <a:p>
            <a:pPr algn="ctr" defTabSz="742950">
              <a:defRPr/>
            </a:pPr>
            <a:endParaRPr lang="en-GB" sz="813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813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 to Drawing Club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Dominant hand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Model Tripod pencil grip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Mark making - giving meaning to marks and labelling.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Writing initial sounds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Use initial sounds to label characters / image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Names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Handwriting patterns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Letter formation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309" y="6153378"/>
            <a:ext cx="520110" cy="52011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5252234" y="3438967"/>
            <a:ext cx="1796611" cy="332470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Expressive Art and Design: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Join in with songs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Beginning to mix colours,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Join in with role play- home.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Build models using construction equipment.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Self-portraits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Family portraits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Junk modelling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Exploring sounds and how they can be changed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Tapping out of simple rhythms. </a:t>
            </a:r>
          </a:p>
          <a:p>
            <a:pPr lvl="0">
              <a:defRPr/>
            </a:pPr>
            <a:endParaRPr lang="en-GB" sz="975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9332" y="6049264"/>
            <a:ext cx="624224" cy="624224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7079281" y="3465221"/>
            <a:ext cx="2660690" cy="329916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the world: </a:t>
            </a: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Identifying my family. Commenting on photos of my family; naming who they can see and of what relation they are to them.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Can talk about what I do with my family and places I have been with my family.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Name and describe people who are familiar to me.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Navigating around our classroom and outdoor areas. Create treasure hunts to find places/ objects within our learning environment.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Dinosaur facts – visit the library and explore information books.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Long ago – How time has changed. Word of the topic – Extinct. Dinosaurs lived millions of years ago.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Introduction to Welly Wednesday!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661551" y="2258133"/>
            <a:ext cx="2596292" cy="237812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Mathematics: 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Counting rhymes and songs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Matching equal and unequal sets 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Comparing objects and sets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 Subatising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Ordering objects and sets / introduce manipulatives.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Number recognition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2D Shapes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Recognise, describe, copy and extend colour and size patterns 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Count and represent the numbers 1 to 3 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Estimate and check by counting. 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en-US" sz="975" dirty="0"/>
              <a:t>Recognise numbers in the environment. </a:t>
            </a:r>
          </a:p>
          <a:p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2077" y="3296226"/>
            <a:ext cx="629171" cy="436059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46774" y="2289110"/>
            <a:ext cx="2538928" cy="144317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Personal Social and Emotional Development: </a:t>
            </a:r>
          </a:p>
          <a:p>
            <a:pPr marL="139303" indent="-139303" algn="ctr">
              <a:buFont typeface="Arial" panose="020B0604020202020204" pitchFamily="34" charset="0"/>
              <a:buChar char="•"/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New Beginnings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Seeing myself as a valuable individual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Being me in my world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Class Rules and Routines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Supporting me to build relationships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Dreams and Goals 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333692" y="882596"/>
            <a:ext cx="4406279" cy="251136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Communication and Language: </a:t>
            </a:r>
          </a:p>
          <a:p>
            <a:pPr lvl="0" algn="ctr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Settling in activities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Making friends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Talking about experiences that are familiar to me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are my passions / goals / dreams?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Rhyming and alliteration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Sharing facts about me and my family!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Model talk routines through the day. For example, arriving in school: “Good morning, how are you?” </a:t>
            </a:r>
          </a:p>
          <a:p>
            <a:pPr lvl="0">
              <a:defRPr/>
            </a:pPr>
            <a:endParaRPr lang="en-GB" sz="975" kern="0" dirty="0">
              <a:solidFill>
                <a:sysClr val="windowText" lastClr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975" kern="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Whole EYFS Focus – C&amp;L is developed throughout the year through high quality interactions, daily group discussions, sharing circles, PSE times,  stories, singing, speech and language interventions, EYFS productions, assemblies  and weekly </a:t>
            </a:r>
            <a:r>
              <a:rPr lang="en-GB" sz="975" kern="0" dirty="0" err="1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975" kern="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interventions.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74" y="3532172"/>
            <a:ext cx="487722" cy="4877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2468" y="882596"/>
            <a:ext cx="847417" cy="84741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71157" y="2459625"/>
            <a:ext cx="381912" cy="3819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3893" y="244196"/>
            <a:ext cx="667517" cy="65947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09806" y="3274879"/>
            <a:ext cx="627942" cy="6340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9165" y="4113384"/>
            <a:ext cx="972947" cy="68699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3361" y="903670"/>
            <a:ext cx="568716" cy="663502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5399258" y="67487"/>
            <a:ext cx="4438490" cy="73356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Stomp And Roar!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Autumn term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I will be learning in school:   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rcRect/>
          <a:stretch/>
        </p:blipFill>
        <p:spPr>
          <a:xfrm>
            <a:off x="5629275" y="116267"/>
            <a:ext cx="905669" cy="60763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053051" y="108074"/>
            <a:ext cx="635160" cy="68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542</Words>
  <Application>Microsoft Office PowerPoint</Application>
  <PresentationFormat>A4 Paper (210x297 mm)</PresentationFormat>
  <Paragraphs>89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james.counsell@btinternet.com</cp:lastModifiedBy>
  <cp:revision>12</cp:revision>
  <dcterms:created xsi:type="dcterms:W3CDTF">2021-08-30T15:38:40Z</dcterms:created>
  <dcterms:modified xsi:type="dcterms:W3CDTF">2025-10-14T00:59:27Z</dcterms:modified>
</cp:coreProperties>
</file>