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0"/>
            <a:ext cx="3096344" cy="2103096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Development</a:t>
            </a:r>
          </a:p>
          <a:p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Introduction to our shared ‘Rainbow Rules’.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Feeling safe and happy.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adults- Celebrating Anti –Bullying week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Boundaries and routines.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Being independent and joining in and enjoying a visitor experience.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07696" y="2348880"/>
            <a:ext cx="2736304" cy="1944216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Focus on scissor control and cutting skills.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‘Dough Disco</a:t>
            </a:r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’!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Hygiene – washing hands,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 healthy snack.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Drinking from a cup/pouring a drink.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Toileting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Putting on own coats and shoes.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5364088" y="476672"/>
            <a:ext cx="2736304" cy="1772816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Introduction to small group – ‘Talk Boost ‘ intervention groups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in a range of situations. Phase 1 games.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Describing fireworks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time – circle time.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our feelings.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952640"/>
            <a:ext cx="2195736" cy="209704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Share stories and rhymes and reading books; Owl Babies, Whatever Next.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Learning story making text – Dear Santa.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Experiment 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Recognising own names.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a pencil grip; experimenting with making marks and patterns- shaving foam /fireworks etc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512" y="4653136"/>
            <a:ext cx="2792793" cy="201622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1-1 counting  of objects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2D Shape of the week focus.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Shapes and colour – what shapes and colours can you see around you?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Counting songs, rhymes and games- 5 little Men in a flying saucer.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Calendar and routines.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59832" y="3429000"/>
            <a:ext cx="2808312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World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about night and day . Nocturnal animals- owl focus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Stars, space, planets, rockets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Small world play – farm, town, train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Bonfire/fire safety.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Celebrations – Remembrance Sunday, Advent and Christmas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Using senses. Enjoying toasted marshmallows and hot chocolate outdoors!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12160" y="4509120"/>
            <a:ext cx="2987824" cy="201622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Expressive Arts and Design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Dark tents, torches, imaginary rocket/space 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Dressing up.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Creating calendars. Christmas art!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600" b="1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61293" y="2732514"/>
            <a:ext cx="2664296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Comic Sans MS" pitchFamily="66" charset="0"/>
              </a:rPr>
              <a:t>Planning overview </a:t>
            </a:r>
          </a:p>
          <a:p>
            <a:pPr algn="ctr"/>
            <a:r>
              <a:rPr lang="en-GB" sz="1400" b="1" u="sng" dirty="0">
                <a:latin typeface="Comic Sans MS" pitchFamily="66" charset="0"/>
              </a:rPr>
              <a:t>‘The wonders of the night</a:t>
            </a:r>
            <a:r>
              <a:rPr lang="en-GB" sz="1400" b="1" dirty="0">
                <a:latin typeface="Comic Sans MS" pitchFamily="66" charset="0"/>
              </a:rPr>
              <a:t> ‘ </a:t>
            </a:r>
            <a:r>
              <a:rPr lang="en-GB" sz="1400" dirty="0">
                <a:latin typeface="Comic Sans MS" pitchFamily="66" charset="0"/>
              </a:rPr>
              <a:t>Autumn Term </a:t>
            </a:r>
            <a:r>
              <a:rPr lang="en-GB" sz="1400">
                <a:latin typeface="Comic Sans MS" pitchFamily="66" charset="0"/>
              </a:rPr>
              <a:t>2     </a:t>
            </a:r>
            <a:r>
              <a:rPr lang="en-GB" sz="1400" smtClean="0">
                <a:latin typeface="Comic Sans MS" pitchFamily="66" charset="0"/>
              </a:rPr>
              <a:t>2022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9832" y="5445224"/>
            <a:ext cx="2880320" cy="1615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Comic Sans MS" pitchFamily="66" charset="0"/>
              </a:rPr>
              <a:t>Helpful notes for parents/carers</a:t>
            </a:r>
            <a:endParaRPr lang="en-GB" sz="11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Bring wellies to stay at Pre school.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Always ensure your child has a named waterproof jacket every session.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All parents will have the opportunity to meet with their child’s key person this term to discuss how their child is settling and next steps.</a:t>
            </a:r>
          </a:p>
          <a:p>
            <a:endParaRPr lang="en-GB" sz="1100" dirty="0">
              <a:latin typeface="Comic Sans MS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493514">
            <a:off x="1573900" y="3842203"/>
            <a:ext cx="159599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306817">
            <a:off x="5300377" y="4097528"/>
            <a:ext cx="14221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67485" y="1690825"/>
            <a:ext cx="385853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424</Words>
  <Application>Microsoft Office PowerPoint</Application>
  <PresentationFormat>On-screen Show (4:3)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18</cp:revision>
  <cp:lastPrinted>2022-09-27T12:33:51Z</cp:lastPrinted>
  <dcterms:created xsi:type="dcterms:W3CDTF">2018-09-10T20:30:35Z</dcterms:created>
  <dcterms:modified xsi:type="dcterms:W3CDTF">2022-09-27T12:34:02Z</dcterms:modified>
</cp:coreProperties>
</file>