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906000" cy="6858000" type="A4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5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578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134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38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05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17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65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14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765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7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3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8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C28D2-DFCA-4C64-8425-3A94DD578DEB}" type="datetimeFigureOut">
              <a:rPr lang="en-GB" smtClean="0"/>
              <a:t>29/05/2026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4.wdp"/><Relationship Id="rId18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microsoft.com/office/2007/relationships/hdphoto" Target="../media/hdphoto1.wdp"/><Relationship Id="rId12" Type="http://schemas.openxmlformats.org/officeDocument/2006/relationships/image" Target="../media/image8.png"/><Relationship Id="rId17" Type="http://schemas.openxmlformats.org/officeDocument/2006/relationships/image" Target="../media/image11.jpeg"/><Relationship Id="rId2" Type="http://schemas.openxmlformats.org/officeDocument/2006/relationships/image" Target="../media/image1.jpeg"/><Relationship Id="rId16" Type="http://schemas.openxmlformats.org/officeDocument/2006/relationships/image" Target="../media/image10.jpe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microsoft.com/office/2007/relationships/hdphoto" Target="../media/hdphoto3.wdp"/><Relationship Id="rId5" Type="http://schemas.openxmlformats.org/officeDocument/2006/relationships/image" Target="../media/image4.png"/><Relationship Id="rId15" Type="http://schemas.openxmlformats.org/officeDocument/2006/relationships/hyperlink" Target="https://onlineshop.oxfam.org.uk/commotion-in-the-ocean/product/HD_303910365" TargetMode="External"/><Relationship Id="rId10" Type="http://schemas.openxmlformats.org/officeDocument/2006/relationships/image" Target="../media/image7.png"/><Relationship Id="rId19" Type="http://schemas.openxmlformats.org/officeDocument/2006/relationships/hyperlink" Target="https://www.goodfreephotos.com/other-photos/treasure-chest-with-coins-in-the-sand.jpg.php" TargetMode="External"/><Relationship Id="rId4" Type="http://schemas.openxmlformats.org/officeDocument/2006/relationships/image" Target="../media/image3.jpeg"/><Relationship Id="rId9" Type="http://schemas.microsoft.com/office/2007/relationships/hdphoto" Target="../media/hdphoto2.wdp"/><Relationship Id="rId1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World Map Of Continents And Oceans Presentation Graphics, 40% OF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60"/>
          <a:stretch/>
        </p:blipFill>
        <p:spPr bwMode="auto">
          <a:xfrm>
            <a:off x="8479818" y="4093827"/>
            <a:ext cx="1175049" cy="69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le 11"/>
          <p:cNvSpPr/>
          <p:nvPr/>
        </p:nvSpPr>
        <p:spPr>
          <a:xfrm>
            <a:off x="135906" y="1698429"/>
            <a:ext cx="4752000" cy="1776287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writing we will: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Drawing Club – Write sentences describing the characters and settings of stories- Don’t eat the teacher, Snail and Whale, Barry the fish with fingers.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Write for purpose through role play and continuous provision.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Write labels for own models.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our phonics knowledge to write simple sentences and phrases.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Begin to use finger spaces, capital letter and full stops.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Form letters correctly using a tripod pencil grip.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Explore rhythm and rhyme in poetry- Commotion in the Ocean, 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Shark In The Park. 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Build our vocabularies by exploring and enjoying new words.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24816" y="5274843"/>
            <a:ext cx="4752000" cy="151339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000" b="1" dirty="0">
                <a:solidFill>
                  <a:srgbClr val="000000"/>
                </a:solidFill>
                <a:cs typeface="Amatic SC" panose="020B0604020202020204" charset="-79"/>
              </a:rPr>
              <a:t>In physical development we will:</a:t>
            </a:r>
          </a:p>
          <a:p>
            <a:pPr algn="ctr"/>
            <a:endParaRPr lang="en-US" sz="1000" b="1" dirty="0">
              <a:solidFill>
                <a:srgbClr val="000000"/>
              </a:solidFill>
              <a:cs typeface="Amatic SC" panose="020B0604020202020204" charset="-79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cs typeface="Amatic SC" panose="020B0604020202020204" charset="-79"/>
              </a:rPr>
              <a:t>Continue to build our fine motor skills through threading, cutting and weaving.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/>
              <a:t>Develop our pencil grip, sitting position and letter formation continually- 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/>
              <a:t>Daily handwriting – Kinetic Letters.</a:t>
            </a:r>
            <a:endParaRPr lang="en-GB" sz="1000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>
                <a:cs typeface="Amatic SC" panose="020B0604020202020204" charset="-79"/>
              </a:rPr>
              <a:t>Develop our co-ordination by using equipment.</a:t>
            </a:r>
            <a:endParaRPr lang="en-GB" sz="1000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000" dirty="0"/>
              <a:t>Develop our throwing and catching skills.  Sports day 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000" dirty="0"/>
              <a:t>Begin to develop our spatial awareness in team games.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>
                <a:cs typeface="Amatic SC" panose="020B0604020202020204" charset="-79"/>
              </a:rPr>
              <a:t>Move and dance to music in PE</a:t>
            </a:r>
            <a:endParaRPr lang="en-GB" sz="1000" dirty="0"/>
          </a:p>
        </p:txBody>
      </p:sp>
      <p:sp>
        <p:nvSpPr>
          <p:cNvPr id="8" name="Rounded Rectangle 7"/>
          <p:cNvSpPr/>
          <p:nvPr/>
        </p:nvSpPr>
        <p:spPr>
          <a:xfrm>
            <a:off x="135906" y="69759"/>
            <a:ext cx="4752000" cy="162867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reading we will: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Review and learn  Set 1, Set 2 and 3 sounds in phonics groups.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Explore poetry  and rhyme linked to sea creatures/ocean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Listen carefully to a range of stories about the seaside and under the sea.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Learn tricky words (Red words) , words that we can not sound out, such as the, my and he.</a:t>
            </a:r>
            <a:endParaRPr lang="en-US" sz="1000" dirty="0"/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Think about character, settings and atmosphere in the stories we read and hear.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Answer simple retrieval and inference questions.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Ask questions to develop our understanding of the characters and the plot.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Enjoy whole class Book Talk and Secret Storyteller.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5010356" y="953652"/>
            <a:ext cx="4752000" cy="147742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In communication and language, we will:</a:t>
            </a:r>
          </a:p>
          <a:p>
            <a:pPr lvl="0">
              <a:defRPr/>
            </a:pPr>
            <a:r>
              <a:rPr lang="en-GB" sz="1000" b="1" kern="0" dirty="0">
                <a:ea typeface="Calibri" panose="020F0502020204030204" pitchFamily="34" charset="0"/>
                <a:cs typeface="Calibri" panose="020F0502020204030204" pitchFamily="34" charset="0"/>
              </a:rPr>
              <a:t>Chatter Matters! Daily Time to Talk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Ask how and why questions.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Retell a story with story language.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Describe events and experiences in some detail.  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Learn rhymes, poems and songs.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Listen attentively and follow instructions.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 err="1">
                <a:ea typeface="Calibri" panose="020F0502020204030204" pitchFamily="34" charset="0"/>
                <a:cs typeface="Calibri" panose="020F0502020204030204" pitchFamily="34" charset="0"/>
              </a:rPr>
              <a:t>Wellcomm</a:t>
            </a: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 Interventions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Listen to and talk about stories to build familiarity and understanding. 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10356" y="3976237"/>
            <a:ext cx="4752000" cy="1444850"/>
          </a:xfrm>
          <a:prstGeom prst="roundRect">
            <a:avLst/>
          </a:prstGeom>
          <a:noFill/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understanding the world we will: </a:t>
            </a:r>
            <a:endParaRPr lang="en-GB" sz="1000" b="1" kern="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Name and begin to locate the world’s oceans on a map.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Sort sea creatures into groups.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Visit the school library to find out interesting facts about sea creatures.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Explore shells, seaweed etc. Use all of our senses.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Discuss different parts of the beach such as rock pools and piers.</a:t>
            </a:r>
          </a:p>
          <a:p>
            <a:pPr marL="139303" indent="-139303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Discuss the importance of water safety and how to stay safe at the beach.</a:t>
            </a:r>
          </a:p>
          <a:p>
            <a:pPr marL="139303" indent="-139303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Begin to explore the ocean and the animals that live there.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010356" y="2443422"/>
            <a:ext cx="4752000" cy="146549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expressive art and design, we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Design and make boats – experiment with floating and sinking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Create treasure maps and make/decorate treasure boxes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sandcastles with sand and salt dough.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Learn and perform  rhymes and songs – Perform Reception Liturgy to an audience.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Listen to and appreciate a range of songs.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Enjoy a Pirate party – dance and sing songs! Dress-up as pirates!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Use a range of art supplies to create pictures and cards- Fathers day.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/>
              <a:t>Role play as an explorer, tourist or beach visitor, outdoors – ice-cream kiosk.</a:t>
            </a:r>
            <a:endParaRPr lang="en-GB" sz="1000" dirty="0"/>
          </a:p>
        </p:txBody>
      </p:sp>
      <p:sp>
        <p:nvSpPr>
          <p:cNvPr id="27" name="Rounded Rectangle 26"/>
          <p:cNvSpPr/>
          <p:nvPr/>
        </p:nvSpPr>
        <p:spPr>
          <a:xfrm>
            <a:off x="135906" y="3534551"/>
            <a:ext cx="4752000" cy="163933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maths we will: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Continue to build our understanding of numbers to 10.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Begin to share into equal groups.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Recognise doubles.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Begin to explore addition and subtraction strategies.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Rote count to 20 and beyond.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Explore number patterns such as odd and even.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Explore 2D and 3D shapes through patterns and construction.</a:t>
            </a:r>
            <a:endParaRPr lang="en-GB" sz="1000" b="1" kern="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Investigate measurements and capacity and use the  key vocabulary; empty, full etc 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5010356" y="107575"/>
            <a:ext cx="4752000" cy="778759"/>
          </a:xfrm>
          <a:prstGeom prst="roundRect">
            <a:avLst/>
          </a:prstGeom>
          <a:noFill/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2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                Ahoy! Ocean Explorers!</a:t>
            </a:r>
          </a:p>
          <a:p>
            <a:pPr algn="ctr" defTabSz="742950">
              <a:defRPr/>
            </a:pPr>
            <a:r>
              <a:rPr lang="en-GB" sz="12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Summer – Term 6 2026</a:t>
            </a:r>
          </a:p>
          <a:p>
            <a:pPr algn="ctr" defTabSz="742950">
              <a:defRPr/>
            </a:pPr>
            <a:r>
              <a:rPr lang="en-GB" sz="12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What I will be learning in school:   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5010356" y="5482924"/>
            <a:ext cx="4752000" cy="137507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personal, social and emotional development we will explore:</a:t>
            </a:r>
          </a:p>
          <a:p>
            <a:pPr marL="171450" lvl="0" indent="-171450" algn="ctr">
              <a:buFont typeface="Arial" panose="020B0604020202020204" pitchFamily="34" charset="0"/>
              <a:buChar char="•"/>
              <a:defRPr/>
            </a:pPr>
            <a:r>
              <a:rPr lang="en-US" sz="1000" dirty="0"/>
              <a:t>Dentist visit – Caring for our teeth, Daily tooth brushing launch.</a:t>
            </a:r>
          </a:p>
          <a:p>
            <a:pPr marL="171450" lvl="0" indent="-171450" algn="ctr">
              <a:buFont typeface="Arial" panose="020B0604020202020204" pitchFamily="34" charset="0"/>
              <a:buChar char="•"/>
              <a:defRPr/>
            </a:pPr>
            <a:r>
              <a:rPr lang="en-US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Feelings linked to the story </a:t>
            </a:r>
            <a:r>
              <a:rPr lang="en-US" sz="1000" kern="0" dirty="0" err="1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Colour</a:t>
            </a:r>
            <a:r>
              <a:rPr lang="en-US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Monster 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Friendships and how to be kind to others.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Our dreams, goals and hopes for the future.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How to show resilience and perseverance in the face of challenges.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Turn taking, the importance of listening and being polite to others.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Times New Roman" panose="02020603050405020304" pitchFamily="18" charset="0"/>
              </a:rPr>
              <a:t>Transitions and getting ready to move to Year 1.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48" name="Picture 24" descr="cartoon question mark and speech bubble sticker 10719565 Vector Art at  Vecteez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913" y="1257778"/>
            <a:ext cx="777204" cy="776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Phonics - Wheelock Primary Schoo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151" y="177580"/>
            <a:ext cx="1219654" cy="37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97269" y="163012"/>
            <a:ext cx="634070" cy="603876"/>
          </a:xfrm>
          <a:prstGeom prst="ellipse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BFFFB"/>
              </a:clrFrom>
              <a:clrTo>
                <a:srgbClr val="FBFFF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410" b="93590" l="2759" r="98621"/>
                    </a14:imgEffect>
                  </a14:imgLayer>
                </a14:imgProps>
              </a:ext>
            </a:extLst>
          </a:blip>
          <a:srcRect r="2020" b="5449"/>
          <a:stretch/>
        </p:blipFill>
        <p:spPr>
          <a:xfrm>
            <a:off x="6606481" y="140456"/>
            <a:ext cx="788336" cy="4092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820" b="97541" l="2381" r="96429"/>
                    </a14:imgEffect>
                  </a14:imgLayer>
                </a14:imgProps>
              </a:ext>
            </a:extLst>
          </a:blip>
          <a:srcRect t="1" r="-916" b="2159"/>
          <a:stretch/>
        </p:blipFill>
        <p:spPr>
          <a:xfrm rot="21233551">
            <a:off x="5806377" y="120674"/>
            <a:ext cx="516921" cy="7278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8795" l="3226" r="9758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51607">
            <a:off x="5071357" y="332311"/>
            <a:ext cx="670024" cy="4484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8276" l="0" r="9411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65428" y="512325"/>
            <a:ext cx="387054" cy="33013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rcRect/>
          <a:stretch/>
        </p:blipFill>
        <p:spPr bwMode="auto">
          <a:xfrm rot="260631">
            <a:off x="3931599" y="2405499"/>
            <a:ext cx="646759" cy="82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366 Cartoon Kids Throwing Catching Royalty-Free Photos and Stock Images |  Shutterstock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8" t="9899" r="6265" b="18310"/>
          <a:stretch/>
        </p:blipFill>
        <p:spPr bwMode="auto">
          <a:xfrm>
            <a:off x="3489542" y="6012836"/>
            <a:ext cx="1137587" cy="66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153,200+ Friendship Kids Stock Illustrations, Royalty-Free Vector Graphics  &amp; Clip Art - iStock | Friendship concept, Family, Happiness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1495" y="5906321"/>
            <a:ext cx="813372" cy="81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9"/>
              </a:ext>
            </a:extLst>
          </a:blip>
          <a:srcRect/>
          <a:stretch/>
        </p:blipFill>
        <p:spPr bwMode="auto">
          <a:xfrm>
            <a:off x="8623912" y="2610615"/>
            <a:ext cx="921299" cy="599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408766" y="3874162"/>
            <a:ext cx="1299140" cy="598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112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4772</TotalTime>
  <Words>726</Words>
  <Application>Microsoft Office PowerPoint</Application>
  <PresentationFormat>A4 Paper (210x297 mm)</PresentationFormat>
  <Paragraphs>74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Amatic SC</vt:lpstr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Laila Ali</dc:creator>
  <cp:lastModifiedBy>james.counsell@btinternet.com</cp:lastModifiedBy>
  <cp:revision>48</cp:revision>
  <cp:lastPrinted>2024-06-11T09:17:55Z</cp:lastPrinted>
  <dcterms:created xsi:type="dcterms:W3CDTF">2021-08-30T15:38:40Z</dcterms:created>
  <dcterms:modified xsi:type="dcterms:W3CDTF">2026-06-01T21:07:07Z</dcterms:modified>
</cp:coreProperties>
</file>