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55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440" y="13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26/02/2025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jp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35906" y="1698430"/>
            <a:ext cx="4752000" cy="171645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writing we will:</a:t>
            </a:r>
          </a:p>
          <a:p>
            <a:pPr defTabSz="742950">
              <a:defRPr/>
            </a:pP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Introducing Drawing Club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Write for purpose through role play and continuous provision.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Use our phonics knowledge to write simple words and phrases.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Begin to use finger spaces, capital letter and full stops.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Form letters correctly using a tripod pencil grip.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Explore rhythm and rhyme in poetry.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Reread our sentences to check they make sense.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Build our vocabularies by exploring and enjoying new words.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124816" y="5233722"/>
            <a:ext cx="4752000" cy="148597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000" b="1" dirty="0" smtClean="0">
                <a:solidFill>
                  <a:srgbClr val="000000"/>
                </a:solidFill>
                <a:cs typeface="Amatic SC" panose="020B0604020202020204" charset="-79"/>
              </a:rPr>
              <a:t>In physical development</a:t>
            </a:r>
            <a:r>
              <a:rPr lang="en-US" sz="1000" b="1" dirty="0">
                <a:solidFill>
                  <a:srgbClr val="000000"/>
                </a:solidFill>
                <a:cs typeface="Amatic SC" panose="020B0604020202020204" charset="-79"/>
              </a:rPr>
              <a:t> </a:t>
            </a:r>
            <a:r>
              <a:rPr lang="en-US" sz="1000" b="1" dirty="0" smtClean="0">
                <a:solidFill>
                  <a:srgbClr val="000000"/>
                </a:solidFill>
                <a:cs typeface="Amatic SC" panose="020B0604020202020204" charset="-79"/>
              </a:rPr>
              <a:t>we will:</a:t>
            </a:r>
          </a:p>
          <a:p>
            <a:pPr algn="ctr"/>
            <a:endParaRPr lang="en-US" sz="1000" b="1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>
                <a:solidFill>
                  <a:srgbClr val="000000"/>
                </a:solidFill>
                <a:cs typeface="Amatic SC" panose="020B0604020202020204" charset="-79"/>
              </a:rPr>
              <a:t>Build our fine motor skills through threading, cutting and weaving.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 smtClean="0">
                <a:solidFill>
                  <a:srgbClr val="000000"/>
                </a:solidFill>
              </a:rPr>
              <a:t>Develop our pencil </a:t>
            </a:r>
            <a:r>
              <a:rPr lang="en-US" sz="1000" dirty="0">
                <a:solidFill>
                  <a:srgbClr val="000000"/>
                </a:solidFill>
              </a:rPr>
              <a:t>grip and letter formation </a:t>
            </a:r>
            <a:r>
              <a:rPr lang="en-US" sz="1000" dirty="0" smtClean="0">
                <a:solidFill>
                  <a:srgbClr val="000000"/>
                </a:solidFill>
              </a:rPr>
              <a:t>continually.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 smtClean="0">
                <a:solidFill>
                  <a:srgbClr val="000000"/>
                </a:solidFill>
                <a:cs typeface="Amatic SC" panose="020B0604020202020204" charset="-79"/>
              </a:rPr>
              <a:t>Develop out co-ordination by using equipment.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0000"/>
                </a:solidFill>
              </a:rPr>
              <a:t>Develop our throwing and catching skills</a:t>
            </a:r>
            <a:r>
              <a:rPr lang="en-GB" sz="1000" dirty="0" smtClean="0">
                <a:solidFill>
                  <a:srgbClr val="000000"/>
                </a:solidFill>
              </a:rPr>
              <a:t>.</a:t>
            </a:r>
            <a:endParaRPr lang="en-GB" sz="1000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1000" dirty="0" smtClean="0">
                <a:solidFill>
                  <a:srgbClr val="000000"/>
                </a:solidFill>
                <a:cs typeface="Amatic SC" panose="020B0604020202020204" charset="-79"/>
              </a:rPr>
              <a:t>Move and dance to music.</a:t>
            </a:r>
            <a:endParaRPr lang="en-GB" sz="1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19345" y="4058305"/>
            <a:ext cx="1008100" cy="67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135906" y="69759"/>
            <a:ext cx="4752000" cy="156883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reading we will:</a:t>
            </a:r>
          </a:p>
          <a:p>
            <a:pPr algn="ctr" defTabSz="742950">
              <a:defRPr/>
            </a:pPr>
            <a:endParaRPr lang="en-GB" sz="1000" b="1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our Set 1 and Set 2 sounds in phonics groups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Listen carefully to a range of stories about 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outdoors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 tricky words, words that we can not sound out, such as the, my and he.</a:t>
            </a:r>
            <a:endParaRPr lang="en-US" sz="1000" dirty="0"/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Think about character, settings and atmosphere in the stories we read and hear.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Answer simple retrieval and inference questions.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US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</a:t>
            </a:r>
            <a:r>
              <a:rPr lang="en-US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wonder questions </a:t>
            </a:r>
            <a:r>
              <a:rPr lang="en-US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to develop our understanding of the characters and the plot.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010356" y="953652"/>
            <a:ext cx="4752000" cy="142245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In communication </a:t>
            </a: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and l</a:t>
            </a: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anguage we will:</a:t>
            </a: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10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ea typeface="Calibri" panose="020F0502020204030204" pitchFamily="34" charset="0"/>
                <a:cs typeface="Calibri" panose="020F0502020204030204" pitchFamily="34" charset="0"/>
              </a:rPr>
              <a:t>Ask how and why questions.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ea typeface="Calibri" panose="020F0502020204030204" pitchFamily="34" charset="0"/>
                <a:cs typeface="Calibri" panose="020F0502020204030204" pitchFamily="34" charset="0"/>
              </a:rPr>
              <a:t>Retell a story with story language.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ea typeface="Calibri" panose="020F0502020204030204" pitchFamily="34" charset="0"/>
                <a:cs typeface="Calibri" panose="020F0502020204030204" pitchFamily="34" charset="0"/>
              </a:rPr>
              <a:t>Describe events and experiences in some detail.  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>
                <a:ea typeface="Calibri" panose="020F0502020204030204" pitchFamily="34" charset="0"/>
                <a:cs typeface="Calibri" panose="020F0502020204030204" pitchFamily="34" charset="0"/>
              </a:rPr>
              <a:t>Listen attentively and follow instructions.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ea typeface="Calibri" panose="020F0502020204030204" pitchFamily="34" charset="0"/>
                <a:cs typeface="Calibri" panose="020F0502020204030204" pitchFamily="34" charset="0"/>
              </a:rPr>
              <a:t>Listen to and talk about stories to build familiarity and understanding.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5010356" y="3976237"/>
            <a:ext cx="4752000" cy="1444850"/>
          </a:xfrm>
          <a:prstGeom prst="roundRect">
            <a:avLst/>
          </a:prstGeom>
          <a:noFill/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understanding </a:t>
            </a: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world we will: 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Life cycles of a butterfly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Planting and growing.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Discussing the world around us – the beautiful outdoors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Joining in with weekly Wellie Wednesday sessions outdoors.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Weather changes and signs of Spring.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Celebration of Easter and Lent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10356" y="2443422"/>
            <a:ext cx="4752000" cy="146549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expressive </a:t>
            </a:r>
            <a:r>
              <a:rPr lang="en-GB" sz="1000" b="1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rt and design we will</a:t>
            </a: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Learn and perform traditional nursery rhymes</a:t>
            </a:r>
            <a:r>
              <a:rPr lang="en-GB" sz="100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Add instruments to our rhymes and songs on </a:t>
            </a:r>
            <a:r>
              <a:rPr lang="en-GB" sz="1000" dirty="0" err="1" smtClean="0"/>
              <a:t>Charanga</a:t>
            </a:r>
            <a:r>
              <a:rPr lang="en-GB" sz="1000" dirty="0" smtClean="0"/>
              <a:t>.</a:t>
            </a:r>
            <a:endParaRPr lang="en-GB" sz="10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/>
              <a:t>Listen to and appreciate a range of songs .</a:t>
            </a: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Explore beat and rhythm with clapping and playing the glockenspiels.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Use a range of art supplies to create </a:t>
            </a:r>
            <a:r>
              <a:rPr lang="en-US" sz="1000" dirty="0" smtClean="0"/>
              <a:t>Easter cards and artwork.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Create painted symmetrical butterflies</a:t>
            </a:r>
            <a:endParaRPr lang="en-US" sz="100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/>
              <a:t>Role play as </a:t>
            </a:r>
            <a:r>
              <a:rPr lang="en-US" sz="1000" dirty="0" smtClean="0"/>
              <a:t>life cycle of the butterfly – dress up as Caterpillars and butterflies.</a:t>
            </a:r>
            <a:endParaRPr lang="en-GB" sz="1000" dirty="0" smtClean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15838" y="284920"/>
            <a:ext cx="654767" cy="482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ounded Rectangle 26"/>
          <p:cNvSpPr/>
          <p:nvPr/>
        </p:nvSpPr>
        <p:spPr>
          <a:xfrm>
            <a:off x="135906" y="3474717"/>
            <a:ext cx="4752000" cy="16991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maths we will:</a:t>
            </a:r>
          </a:p>
          <a:p>
            <a:pPr algn="ctr" defTabSz="742950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numbers to 10 through partitioning and grouping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Compare and order numbers. Find one more and one less of numbers to 10.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Begin to explore addition and subtraction strategies.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Rote count to 20 and beyond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symmetry </a:t>
            </a:r>
            <a:endParaRPr lang="en-GB" sz="10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ordinal numbers such as first, second and third.</a:t>
            </a: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2D and 3D shapes through patterns and construction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b="1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5010356" y="107575"/>
            <a:ext cx="4752000" cy="778759"/>
          </a:xfrm>
          <a:prstGeom prst="roundRect">
            <a:avLst/>
          </a:prstGeom>
          <a:noFill/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12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12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Come Outside</a:t>
            </a:r>
            <a:r>
              <a:rPr lang="en-GB" sz="12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!          </a:t>
            </a:r>
            <a:endParaRPr lang="en-GB" sz="1200" b="1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12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12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Spring </a:t>
            </a:r>
            <a:r>
              <a:rPr lang="en-GB" sz="12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– Term </a:t>
            </a:r>
            <a:r>
              <a:rPr lang="en-GB" sz="12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endParaRPr lang="en-GB" sz="1200" kern="0" dirty="0" smtClean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12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		What </a:t>
            </a:r>
            <a:r>
              <a:rPr lang="en-GB" sz="12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 will be learning in school:   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3092" y="213055"/>
            <a:ext cx="716691" cy="567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5010356" y="5482925"/>
            <a:ext cx="4752000" cy="123676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1000" b="1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 personal, social and emotional development we will explore:</a:t>
            </a:r>
          </a:p>
          <a:p>
            <a:pPr lvl="0" algn="ctr">
              <a:defRPr/>
            </a:pPr>
            <a:endParaRPr lang="en-GB" sz="1000" b="1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Friendships and how to be kind to others.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Our dreams, goals and hopes for the future.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How to show </a:t>
            </a:r>
            <a:r>
              <a:rPr lang="en-GB" sz="10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resilience and perseverance in the face of </a:t>
            </a: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challenges.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1000" kern="0" dirty="0" smtClean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Turn taking, the importance of listening and being polite to others.</a:t>
            </a: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10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40" name="Picture 16" descr="How To Teach Kids Numbers 1 to 10 | Learn English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910" y="4320479"/>
            <a:ext cx="607128" cy="712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03648" y="2601528"/>
            <a:ext cx="613387" cy="6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artoon question mark and speech bubble sticker 10719565 Vector Art at  Vecteezy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5535" y="1310030"/>
            <a:ext cx="777204" cy="77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Phonics - Wheelock Primary Schoo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64" y="307467"/>
            <a:ext cx="1219654" cy="378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30,000+ Child Thinking Stock Illustrations, Royalty-Free Vector Graphics &amp;  Clip Art - iStock | Young child thinking, Child thinking looking up, Child  thinking classroom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44" y="5854540"/>
            <a:ext cx="698671" cy="750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31643" y="259646"/>
            <a:ext cx="557491" cy="426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412</TotalTime>
  <Words>532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L Hall</cp:lastModifiedBy>
  <cp:revision>38</cp:revision>
  <dcterms:created xsi:type="dcterms:W3CDTF">2021-08-30T15:38:40Z</dcterms:created>
  <dcterms:modified xsi:type="dcterms:W3CDTF">2025-02-26T10:49:55Z</dcterms:modified>
</cp:coreProperties>
</file>