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59" autoAdjust="0"/>
    <p:restoredTop sz="94660"/>
  </p:normalViewPr>
  <p:slideViewPr>
    <p:cSldViewPr snapToGrid="0">
      <p:cViewPr varScale="1">
        <p:scale>
          <a:sx n="73" d="100"/>
          <a:sy n="73" d="100"/>
        </p:scale>
        <p:origin x="157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35906" y="1698430"/>
            <a:ext cx="4752000" cy="171645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writing we will: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Enjoy daily Drawing Club sessions.  our Drawing Club stories- </a:t>
            </a:r>
            <a:r>
              <a:rPr lang="en-GB" sz="1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All Aboard the London Bus </a:t>
            </a: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by </a:t>
            </a:r>
            <a:r>
              <a:rPr lang="en-GB" sz="10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Praticia</a:t>
            </a: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Toht, A day with the Animal Builders by Sharon </a:t>
            </a:r>
            <a:r>
              <a:rPr lang="en-GB" sz="10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Rentta</a:t>
            </a: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, Whatever Next, You Can’t take an Elephant on the Bus by Patricia Cleveland. 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Write for purpose through role play and continuous provision.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our phonics knowledge to write simple words and phrases.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Begin to use finger spaces, capital letter and full stops.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Form letters correctly using a tripod pencil grip.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Reread our sentences to check they make sense.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Build our vocabularies by exploring and enjoying new words.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24816" y="5233722"/>
            <a:ext cx="4752000" cy="148597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000" b="1" dirty="0">
                <a:solidFill>
                  <a:srgbClr val="000000"/>
                </a:solidFill>
                <a:cs typeface="Amatic SC" panose="020B0604020202020204" charset="-79"/>
              </a:rPr>
              <a:t>In physical development we will:</a:t>
            </a:r>
          </a:p>
          <a:p>
            <a:pPr algn="ctr"/>
            <a:endParaRPr lang="en-US" sz="1000" b="1" dirty="0">
              <a:solidFill>
                <a:srgbClr val="000000"/>
              </a:solidFill>
              <a:cs typeface="Amatic SC" panose="020B0604020202020204" charset="-79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  <a:cs typeface="Amatic SC" panose="020B0604020202020204" charset="-79"/>
              </a:rPr>
              <a:t>Build our fine motor skills through threading, cutting and weaving.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</a:rPr>
              <a:t>Continue to develop our pencil grip and letter formation continually.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</a:rPr>
              <a:t>Develop our handwriting.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  <a:cs typeface="Amatic SC" panose="020B0604020202020204" charset="-79"/>
              </a:rPr>
              <a:t>Develop out co-ordination by using equipment.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0000"/>
                </a:solidFill>
              </a:rPr>
              <a:t>Develop our throwing and catching skills.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0000"/>
                </a:solidFill>
              </a:rPr>
              <a:t>Learn to ride a balance bike.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000000"/>
                </a:solidFill>
                <a:cs typeface="Amatic SC" panose="020B0604020202020204" charset="-79"/>
              </a:rPr>
              <a:t>Move and dance to music.</a:t>
            </a:r>
            <a:endParaRPr lang="en-GB" sz="1000" dirty="0"/>
          </a:p>
        </p:txBody>
      </p:sp>
      <p:pic>
        <p:nvPicPr>
          <p:cNvPr id="1028" name="Picture 4" descr="Transport - Old and New | Teaching Resourc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345" y="4015728"/>
            <a:ext cx="1008100" cy="75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35906" y="69759"/>
            <a:ext cx="4752000" cy="156883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reading we will:</a:t>
            </a:r>
          </a:p>
          <a:p>
            <a:pPr algn="ctr" defTabSz="742950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 our Set 1 and Set 2 sounds in phonics groups.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poetry linked to our transport topic.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Listen carefully to a range of stories about transport and journeys.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 tricky words, words that we can not sound out, such as the, my and he.</a:t>
            </a:r>
            <a:endParaRPr lang="en-US" sz="1000" dirty="0"/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Think about character, settings and atmosphere in the stories we read and hear.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Answer simple retrieval and inference questions.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Ask questions to develop our understanding of the characters and the plot.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010356" y="953652"/>
            <a:ext cx="4752000" cy="142245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 communication and language we will:</a:t>
            </a:r>
          </a:p>
          <a:p>
            <a:pPr lvl="0">
              <a:defRPr/>
            </a:pPr>
            <a:endParaRPr lang="en-GB" sz="10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Ask how and why questions.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Retell stories with story language.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Describe events and experiences in some detail.  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Learn rhymes, poems and songs.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Listen attentively and follow instructions.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Listen to and talk about stories to build familiarity and understanding.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10356" y="3976237"/>
            <a:ext cx="4752000" cy="1444850"/>
          </a:xfrm>
          <a:prstGeom prst="roundRect">
            <a:avLst/>
          </a:prstGeom>
          <a:noFill/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understanding the world we will: 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Introduce a range of transport, including emergency vehicles.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maps and how they can be used to travel.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Discuss how we travel to school and what mode of transport we use.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Compare transport from the past with transport in the present.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forces- push and pull.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Discuss the importance of road safety and how to stay safe near the railway.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Experience a local walk and ride on a </a:t>
            </a:r>
            <a:r>
              <a:rPr lang="en-GB" sz="1000" kern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local bus.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10356" y="2443422"/>
            <a:ext cx="4752000" cy="146549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expressive art and design we will:</a:t>
            </a:r>
            <a:endParaRPr lang="en-GB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Design and make vehicles using construction resources.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Learn and perform traditional nursery rhymes.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Listen to and appreciate a range of songs 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Explore beat and rhythm with clapping and playing the glockenspiels.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Use a range of art supplies to create pictures and cards.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Role play as a passenger, traveler and driver of different transport.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Set up and create outdoor large role play – Train, bus, taxi , plane etc.</a:t>
            </a:r>
            <a:endParaRPr lang="en-GB" sz="1000" dirty="0"/>
          </a:p>
        </p:txBody>
      </p:sp>
      <p:pic>
        <p:nvPicPr>
          <p:cNvPr id="1032" name="Picture 8" descr="Transport Vector Art, Icons, and Graphics for Free Downlo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2" t="7869" r="7690" b="68918"/>
          <a:stretch/>
        </p:blipFill>
        <p:spPr bwMode="auto">
          <a:xfrm>
            <a:off x="5028987" y="86289"/>
            <a:ext cx="1004667" cy="55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ounded Rectangle 26"/>
          <p:cNvSpPr/>
          <p:nvPr/>
        </p:nvSpPr>
        <p:spPr>
          <a:xfrm>
            <a:off x="135906" y="3474717"/>
            <a:ext cx="4752000" cy="169916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maths we will:</a:t>
            </a:r>
          </a:p>
          <a:p>
            <a:pPr algn="ctr" defTabSz="742950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numbers to 10 through partitioning and grouping strategies.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Compare and order numbers. Find one more and one less of numbers to 10.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Begin to explore addition and subtraction strategies.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Rote count to 20 and beyond.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ordinal numbers such as first, second and third.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2D and 3D shapes through patterns and construction.</a:t>
            </a: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Investigate measurements and capacity.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010356" y="107575"/>
            <a:ext cx="4752000" cy="778759"/>
          </a:xfrm>
          <a:prstGeom prst="roundRect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2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Ticket to Ride! </a:t>
            </a:r>
          </a:p>
          <a:p>
            <a:pPr algn="ctr" defTabSz="742950">
              <a:defRPr/>
            </a:pPr>
            <a:r>
              <a:rPr lang="en-GB" sz="12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Summer – Term 5 2025</a:t>
            </a:r>
          </a:p>
          <a:p>
            <a:pPr algn="ctr" defTabSz="742950">
              <a:defRPr/>
            </a:pPr>
            <a:r>
              <a:rPr lang="en-GB" sz="12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What I will be learning in school:   </a:t>
            </a:r>
          </a:p>
        </p:txBody>
      </p:sp>
      <p:pic>
        <p:nvPicPr>
          <p:cNvPr id="1030" name="Picture 6" descr="Transport Vector Art, Icons, and Graphics for Free Download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" t="43278" r="55296" b="35869"/>
          <a:stretch/>
        </p:blipFill>
        <p:spPr bwMode="auto">
          <a:xfrm>
            <a:off x="5713083" y="348518"/>
            <a:ext cx="1039173" cy="56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5010356" y="5482925"/>
            <a:ext cx="4752000" cy="123676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personal, social and emotional development we will explore:</a:t>
            </a:r>
          </a:p>
          <a:p>
            <a:pPr lvl="0" algn="ctr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Friendships and how to be kind to others.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Our dreams, goals and hopes for the future.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How to show resilience and perseverance in the face of challenges.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Turn taking, the importance of listening and being polite to others.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Transport Vector Art, Icons, and Graphics for Free Downlo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35" t="29142" r="4878" b="37874"/>
          <a:stretch/>
        </p:blipFill>
        <p:spPr bwMode="auto">
          <a:xfrm>
            <a:off x="6650931" y="140876"/>
            <a:ext cx="417569" cy="60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ransport Vector Art, Icons, and Graphics for Free Downlo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36" t="53454" r="31587" b="29890"/>
          <a:stretch/>
        </p:blipFill>
        <p:spPr bwMode="auto">
          <a:xfrm flipH="1">
            <a:off x="8934137" y="246984"/>
            <a:ext cx="537221" cy="35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ow To Teach Kids Numbers 1 to 10 | Learn Englis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10" y="4320479"/>
            <a:ext cx="607128" cy="71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All Aboard the London Bus: Amazon.co.uk: Toht, Patty: 9781847808578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181" y="2484356"/>
            <a:ext cx="675967" cy="80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ider 12 Sport Balance Bike - Blue | SkateH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1" b="10753"/>
          <a:stretch/>
        </p:blipFill>
        <p:spPr bwMode="auto">
          <a:xfrm>
            <a:off x="3522218" y="6019647"/>
            <a:ext cx="931820" cy="575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10 Junk model car ideas | junk modelling, crafts, crafts for kid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325" y="2601528"/>
            <a:ext cx="922033" cy="61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artoon question mark and speech bubble sticker 10719565 Vector Art at  Vecteezy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535" y="1310030"/>
            <a:ext cx="777204" cy="77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Phonics - Wheelock Primary Schoo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64" y="307467"/>
            <a:ext cx="1219654" cy="37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30,000+ Child Thinking Stock Illustrations, Royalty-Free Vector Graphics &amp;  Clip Art - iStock | Young child thinking, Child thinking looking up, Child  thinking classroo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44" y="5854540"/>
            <a:ext cx="698671" cy="75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449</TotalTime>
  <Words>637</Words>
  <Application>Microsoft Office PowerPoint</Application>
  <PresentationFormat>A4 Paper (210x297 mm)</PresentationFormat>
  <Paragraphs>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Amatic SC</vt:lpstr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L Hall</cp:lastModifiedBy>
  <cp:revision>36</cp:revision>
  <cp:lastPrinted>2025-04-30T11:16:33Z</cp:lastPrinted>
  <dcterms:created xsi:type="dcterms:W3CDTF">2021-08-30T15:38:40Z</dcterms:created>
  <dcterms:modified xsi:type="dcterms:W3CDTF">2025-04-30T11:49:29Z</dcterms:modified>
</cp:coreProperties>
</file>